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7" r:id="rId4"/>
    <p:sldMasterId id="2147483828" r:id="rId5"/>
    <p:sldMasterId id="2147483829" r:id="rId6"/>
    <p:sldMasterId id="2147483830" r:id="rId7"/>
    <p:sldMasterId id="2147483831" r:id="rId8"/>
    <p:sldMasterId id="214748383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y="5143500" cx="9144000"/>
  <p:notesSz cx="6858000" cy="9144000"/>
  <p:embeddedFontLst>
    <p:embeddedFont>
      <p:font typeface="Inter SemiBold"/>
      <p:regular r:id="rId32"/>
      <p:bold r:id="rId33"/>
    </p:embeddedFont>
    <p:embeddedFont>
      <p:font typeface="Inter"/>
      <p:regular r:id="rId34"/>
      <p:bold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Inter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regular.fntdata"/><Relationship Id="rId41" Type="http://schemas.openxmlformats.org/officeDocument/2006/relationships/font" Target="fonts/Inter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font" Target="fonts/InterSemiBold-bold.fntdata"/><Relationship Id="rId32" Type="http://schemas.openxmlformats.org/officeDocument/2006/relationships/font" Target="fonts/InterSemiBold-regular.fntdata"/><Relationship Id="rId35" Type="http://schemas.openxmlformats.org/officeDocument/2006/relationships/font" Target="fonts/Inter-bold.fntdata"/><Relationship Id="rId34" Type="http://schemas.openxmlformats.org/officeDocument/2006/relationships/font" Target="fonts/Inter-regular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b4c3051f0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2b4c3051f0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c9dc17d476_2_2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c9dc17d476_2_2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c9dc17d476_2_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2c9dc17d476_2_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c9dc17d476_2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2c9dc17d476_2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c9dc17d476_2_3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c9dc17d476_2_3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2c9dc17d476_2_3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2c9dc17d476_2_3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2c9dc17d476_2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2c9dc17d476_2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c9ee1c45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c9ee1c4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2c9ee1c45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2c9ee1c45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c9ee1c45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c9ee1c45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c9dc17d476_2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c9dc17d476_2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c9dc17d476_2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2c9dc17d476_2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c9f351c34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2c9f351c34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c9f351c34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2c9f351c34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ba8120edd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2ba8120edd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2c0f0be299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2c0f0be299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c9dc17d476_2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c9dc17d476_2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c9dc17d476_2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c9dc17d476_2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c9dc17d476_2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2c9dc17d476_2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2c9dc17d476_2_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2c9dc17d476_2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2c9dc17d476_2_2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2c9dc17d476_2_2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3" name="Google Shape;793;p10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4" name="Google Shape;794;p10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5" name="Google Shape;795;p10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104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9" name="Google Shape;799;p10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6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2" name="Google Shape;802;p10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3" name="Google Shape;803;p10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4" name="Google Shape;804;p106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05" name="Google Shape;805;p10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06" name="Google Shape;806;p10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10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7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0" name="Google Shape;810;p10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1" name="Google Shape;811;p10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2" name="Google Shape;812;p10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13" name="Google Shape;813;p107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14" name="Google Shape;814;p10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15" name="Google Shape;815;p107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6" name="Google Shape;816;p10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7" name="Google Shape;817;p10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0" name="Google Shape;820;p10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1" name="Google Shape;821;p10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2" name="Google Shape;822;p108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3" name="Google Shape;823;p108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24" name="Google Shape;824;p10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25" name="Google Shape;825;p10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6" name="Google Shape;826;p10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9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9" name="Google Shape;829;p10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0" name="Google Shape;830;p10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1" name="Google Shape;831;p109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2" name="Google Shape;832;p109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3" name="Google Shape;833;p109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4" name="Google Shape;834;p109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35" name="Google Shape;835;p10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6" name="Google Shape;836;p10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10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0" name="Google Shape;840;p110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1" name="Google Shape;841;p110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2" name="Google Shape;842;p11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43" name="Google Shape;843;p110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4" name="Google Shape;844;p110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5" name="Google Shape;845;p11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11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1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9" name="Google Shape;849;p11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0" name="Google Shape;850;p11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1" name="Google Shape;851;p111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2" name="Google Shape;852;p111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3" name="Google Shape;853;p111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54" name="Google Shape;854;p11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5" name="Google Shape;855;p11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6" name="Google Shape;856;p11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2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9" name="Google Shape;859;p11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0" name="Google Shape;860;p11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1" name="Google Shape;861;p112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2" name="Google Shape;862;p112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3" name="Google Shape;863;p112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4" name="Google Shape;864;p112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5" name="Google Shape;865;p112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6" name="Google Shape;866;p11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7" name="Google Shape;867;p11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68" name="Google Shape;868;p11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9" name="Google Shape;869;p11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3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2" name="Google Shape;872;p11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3" name="Google Shape;873;p11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4" name="Google Shape;874;p113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75" name="Google Shape;875;p11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6" name="Google Shape;876;p113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7" name="Google Shape;877;p113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8" name="Google Shape;878;p113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9" name="Google Shape;879;p113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0" name="Google Shape;880;p113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1" name="Google Shape;881;p113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2" name="Google Shape;882;p113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3" name="Google Shape;883;p113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4" name="Google Shape;884;p11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5" name="Google Shape;885;p11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8" name="Google Shape;888;p114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9" name="Google Shape;889;p114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0" name="Google Shape;890;p114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1" name="Google Shape;891;p114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2" name="Google Shape;892;p114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3" name="Google Shape;893;p114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4" name="Google Shape;894;p114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5" name="Google Shape;895;p114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6" name="Google Shape;896;p11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7" name="Google Shape;897;p114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8" name="Google Shape;898;p114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9" name="Google Shape;899;p11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0" name="Google Shape;900;p11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3" name="Google Shape;903;p115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4" name="Google Shape;904;p115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5" name="Google Shape;905;p115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6" name="Google Shape;906;p115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07" name="Google Shape;907;p1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08" name="Google Shape;908;p115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9" name="Google Shape;909;p115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0" name="Google Shape;910;p115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1" name="Google Shape;911;p115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2" name="Google Shape;912;p115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3" name="Google Shape;913;p115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4" name="Google Shape;914;p115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5" name="Google Shape;915;p115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6" name="Google Shape;916;p115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7" name="Google Shape;917;p115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8" name="Google Shape;918;p11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9" name="Google Shape;919;p11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8"/>
          <p:cNvSpPr txBox="1"/>
          <p:nvPr>
            <p:ph type="ctrTitle"/>
          </p:nvPr>
        </p:nvSpPr>
        <p:spPr>
          <a:xfrm>
            <a:off x="360750" y="4043015"/>
            <a:ext cx="8422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8" name="Google Shape;928;p118"/>
          <p:cNvSpPr txBox="1"/>
          <p:nvPr>
            <p:ph idx="1" type="subTitle"/>
          </p:nvPr>
        </p:nvSpPr>
        <p:spPr>
          <a:xfrm>
            <a:off x="361750" y="3642258"/>
            <a:ext cx="842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29" name="Google Shape;929;p118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8"/>
          <p:cNvSpPr txBox="1"/>
          <p:nvPr/>
        </p:nvSpPr>
        <p:spPr>
          <a:xfrm>
            <a:off x="361750" y="47741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9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3" name="Google Shape;933;p119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34" name="Google Shape;934;p119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1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0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8" name="Google Shape;938;p120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9" name="Google Shape;939;p120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0" name="Google Shape;940;p120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1" name="Google Shape;941;p120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2" name="Google Shape;942;p120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3" name="Google Shape;943;p120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4" name="Google Shape;944;p120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5" name="Google Shape;945;p120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6" name="Google Shape;946;p120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7" name="Google Shape;947;p120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8" name="Google Shape;948;p120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49" name="Google Shape;949;p120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2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1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3" name="Google Shape;953;p12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4" name="Google Shape;954;p12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55" name="Google Shape;955;p12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2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2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9" name="Google Shape;959;p122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0" name="Google Shape;960;p12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1" name="Google Shape;961;p12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2" name="Google Shape;962;p12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3" name="Google Shape;963;p12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3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6" name="Google Shape;966;p12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7" name="Google Shape;967;p12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8" name="Google Shape;968;p123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9" name="Google Shape;969;p123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0" name="Google Shape;970;p123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1" name="Google Shape;971;p123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2" name="Google Shape;972;p123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3" name="Google Shape;973;p123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4" name="Google Shape;974;p123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5" name="Google Shape;975;p123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6" name="Google Shape;976;p123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7" name="Google Shape;977;p123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8" name="Google Shape;978;p123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9" name="Google Shape;979;p12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0" name="Google Shape;980;p12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4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3" name="Google Shape;983;p12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4" name="Google Shape;984;p12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5" name="Google Shape;985;p124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6" name="Google Shape;986;p124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7" name="Google Shape;987;p124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8" name="Google Shape;988;p124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9" name="Google Shape;989;p124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0" name="Google Shape;990;p124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1" name="Google Shape;991;p124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2" name="Google Shape;992;p124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3" name="Google Shape;993;p124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4" name="Google Shape;994;p124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5" name="Google Shape;995;p124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6" name="Google Shape;996;p124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7" name="Google Shape;997;p124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8" name="Google Shape;998;p124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9" name="Google Shape;999;p124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0" name="Google Shape;1000;p124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1" name="Google Shape;1001;p124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2" name="Google Shape;1002;p12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12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TITLE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25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6" name="Google Shape;1006;p125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7" name="Google Shape;1007;p12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8" name="Google Shape;1008;p12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9" name="Google Shape;1009;p125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0" name="Google Shape;1010;p12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12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6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4" name="Google Shape;1014;p126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15" name="Google Shape;1015;p12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6" name="Google Shape;1016;p12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7" name="Google Shape;1017;p12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" name="Google Shape;1018;p12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7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1" name="Google Shape;1021;p127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2" name="Google Shape;1022;p12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3" name="Google Shape;1023;p127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4" name="Google Shape;1024;p127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5" name="Google Shape;1025;p12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6" name="Google Shape;1026;p12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28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9" name="Google Shape;1029;p128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0" name="Google Shape;1030;p12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1" name="Google Shape;1031;p12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2" name="Google Shape;1032;p128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3" name="Google Shape;1033;p128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4" name="Google Shape;1034;p128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5" name="Google Shape;1035;p128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6" name="Google Shape;1036;p128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7" name="Google Shape;1037;p128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8" name="Google Shape;1038;p128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9" name="Google Shape;1039;p12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0" name="Google Shape;1040;p12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29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3" name="Google Shape;1043;p12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4" name="Google Shape;1044;p12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5" name="Google Shape;1045;p129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6" name="Google Shape;1046;p129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7" name="Google Shape;1047;p129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8" name="Google Shape;1048;p129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9" name="Google Shape;1049;p129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0" name="Google Shape;1050;p129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1" name="Google Shape;1051;p129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2" name="Google Shape;1052;p129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3" name="Google Shape;1053;p129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4" name="Google Shape;1054;p129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5" name="Google Shape;1055;p129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6" name="Google Shape;1056;p12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7" name="Google Shape;1057;p12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30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0" name="Google Shape;1060;p130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1" name="Google Shape;1061;p13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2" name="Google Shape;1062;p13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3" name="Google Shape;1063;p130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4" name="Google Shape;1064;p130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5" name="Google Shape;1065;p130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6" name="Google Shape;1066;p130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7" name="Google Shape;1067;p13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8" name="Google Shape;1068;p13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1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1" name="Google Shape;1071;p131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2" name="Google Shape;1072;p13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3" name="Google Shape;1073;p13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4" name="Google Shape;1074;p131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5" name="Google Shape;1075;p131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6" name="Google Shape;1076;p131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7" name="Google Shape;1077;p131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8" name="Google Shape;1078;p13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9" name="Google Shape;1079;p13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32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2" name="Google Shape;1082;p13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3" name="Google Shape;1083;p13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4" name="Google Shape;1084;p132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5" name="Google Shape;1085;p132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6" name="Google Shape;1086;p132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7" name="Google Shape;1087;p132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8" name="Google Shape;1088;p132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89" name="Google Shape;1089;p13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0" name="Google Shape;1090;p13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33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3" name="Google Shape;1093;p13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4" name="Google Shape;1094;p13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5" name="Google Shape;1095;p133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6" name="Google Shape;1096;p133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7" name="Google Shape;1097;p133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8" name="Google Shape;1098;p133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9" name="Google Shape;1099;p133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0" name="Google Shape;1100;p133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1" name="Google Shape;1101;p133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2" name="Google Shape;1102;p133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3" name="Google Shape;1103;p133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4" name="Google Shape;1104;p133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5" name="Google Shape;1105;p133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06" name="Google Shape;1106;p13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7" name="Google Shape;1107;p13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4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0" name="Google Shape;1110;p13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1" name="Google Shape;1111;p13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2" name="Google Shape;1112;p134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3" name="Google Shape;1113;p134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4" name="Google Shape;1114;p134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5" name="Google Shape;1115;p134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6" name="Google Shape;1116;p13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7" name="Google Shape;1117;p13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35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0" name="Google Shape;1120;p13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1" name="Google Shape;1121;p13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2" name="Google Shape;1122;p135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3" name="Google Shape;1123;p135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4" name="Google Shape;1124;p135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5" name="Google Shape;1125;p135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6" name="Google Shape;1126;p135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7" name="Google Shape;1127;p135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8" name="Google Shape;1128;p135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9" name="Google Shape;1129;p135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0" name="Google Shape;1130;p135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1" name="Google Shape;1131;p13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2" name="Google Shape;1132;p13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6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5" name="Google Shape;1135;p136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6" name="Google Shape;1136;p13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7" name="Google Shape;1137;p13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8" name="Google Shape;1138;p136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9" name="Google Shape;1139;p136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0" name="Google Shape;1140;p13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1" name="Google Shape;1141;p13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4" name="Google Shape;1144;p137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5" name="Google Shape;1145;p13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6" name="Google Shape;1146;p13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38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9" name="Google Shape;1149;p13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0" name="Google Shape;1150;p13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1" name="Google Shape;1151;p13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2" name="Google Shape;1152;p138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5" name="Google Shape;1155;p13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0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8" name="Google Shape;1158;p14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9" name="Google Shape;1159;p14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0" name="Google Shape;1160;p140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61" name="Google Shape;1161;p14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2" name="Google Shape;1162;p14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3" name="Google Shape;1163;p14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41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6" name="Google Shape;1166;p14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7" name="Google Shape;1167;p14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8" name="Google Shape;1168;p14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69" name="Google Shape;1169;p141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70" name="Google Shape;1170;p14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71" name="Google Shape;1171;p141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2" name="Google Shape;1172;p14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3" name="Google Shape;1173;p14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42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6" name="Google Shape;1176;p14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7" name="Google Shape;1177;p14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8" name="Google Shape;1178;p142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9" name="Google Shape;1179;p142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80" name="Google Shape;1180;p14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81" name="Google Shape;1181;p14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2" name="Google Shape;1182;p14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43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5" name="Google Shape;1185;p14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6" name="Google Shape;1186;p14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7" name="Google Shape;1187;p143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8" name="Google Shape;1188;p143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9" name="Google Shape;1189;p143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0" name="Google Shape;1190;p143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91" name="Google Shape;1191;p14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92" name="Google Shape;1192;p14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3" name="Google Shape;1193;p14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4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6" name="Google Shape;1196;p144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7" name="Google Shape;1197;p144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98" name="Google Shape;1198;p14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99" name="Google Shape;1199;p144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0" name="Google Shape;1200;p144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1" name="Google Shape;1201;p14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2" name="Google Shape;1202;p14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5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5" name="Google Shape;1205;p14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06" name="Google Shape;1206;p14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07" name="Google Shape;1207;p145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8" name="Google Shape;1208;p145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9" name="Google Shape;1209;p145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10" name="Google Shape;1210;p14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11" name="Google Shape;1211;p14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2" name="Google Shape;1212;p14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46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5" name="Google Shape;1215;p14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6" name="Google Shape;1216;p14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7" name="Google Shape;1217;p146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8" name="Google Shape;1218;p146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9" name="Google Shape;1219;p146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0" name="Google Shape;1220;p146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1" name="Google Shape;1221;p146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2" name="Google Shape;1222;p146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23" name="Google Shape;1223;p14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24" name="Google Shape;1224;p14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5" name="Google Shape;1225;p14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47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8" name="Google Shape;1228;p14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9" name="Google Shape;1229;p14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0" name="Google Shape;1230;p147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31" name="Google Shape;1231;p14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32" name="Google Shape;1232;p147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3" name="Google Shape;1233;p147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4" name="Google Shape;1234;p147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5" name="Google Shape;1235;p147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6" name="Google Shape;1236;p147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7" name="Google Shape;1237;p147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8" name="Google Shape;1238;p147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9" name="Google Shape;1239;p147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0" name="Google Shape;1240;p14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1" name="Google Shape;1241;p14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4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4" name="Google Shape;1244;p148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5" name="Google Shape;1245;p148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6" name="Google Shape;1246;p148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7" name="Google Shape;1247;p148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8" name="Google Shape;1248;p148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9" name="Google Shape;1249;p148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0" name="Google Shape;1250;p148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1" name="Google Shape;1251;p148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52" name="Google Shape;1252;p14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53" name="Google Shape;1253;p148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4" name="Google Shape;1254;p148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5" name="Google Shape;1255;p14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6" name="Google Shape;1256;p14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4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9" name="Google Shape;1259;p149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60" name="Google Shape;1260;p149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1" name="Google Shape;1261;p149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2" name="Google Shape;1262;p149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63" name="Google Shape;1263;p14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64" name="Google Shape;1264;p149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5" name="Google Shape;1265;p149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6" name="Google Shape;1266;p149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7" name="Google Shape;1267;p149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8" name="Google Shape;1268;p149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9" name="Google Shape;1269;p149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0" name="Google Shape;1270;p149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1" name="Google Shape;1271;p149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2" name="Google Shape;1272;p149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3" name="Google Shape;1273;p149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4" name="Google Shape;1274;p14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5" name="Google Shape;1275;p14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line">
  <p:cSld name="Keyline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50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278" name="Google Shape;1278;p150"/>
          <p:cNvSpPr txBox="1"/>
          <p:nvPr>
            <p:ph idx="1" type="body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9" name="Google Shape;1279;p150"/>
          <p:cNvSpPr txBox="1"/>
          <p:nvPr>
            <p:ph idx="12" type="sldNum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550" lIns="65100" spcFirstLastPara="1" rIns="65100" wrap="square" tIns="325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0" name="Google Shape;1280;p150"/>
          <p:cNvSpPr txBox="1"/>
          <p:nvPr>
            <p:ph idx="2" type="body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52"/>
          <p:cNvSpPr txBox="1"/>
          <p:nvPr>
            <p:ph type="ctrTitle"/>
          </p:nvPr>
        </p:nvSpPr>
        <p:spPr>
          <a:xfrm>
            <a:off x="360750" y="4043015"/>
            <a:ext cx="8422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7" name="Google Shape;1287;p152"/>
          <p:cNvSpPr txBox="1"/>
          <p:nvPr>
            <p:ph idx="1" type="subTitle"/>
          </p:nvPr>
        </p:nvSpPr>
        <p:spPr>
          <a:xfrm>
            <a:off x="361750" y="3642258"/>
            <a:ext cx="842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88" name="Google Shape;1288;p152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52"/>
          <p:cNvSpPr txBox="1"/>
          <p:nvPr/>
        </p:nvSpPr>
        <p:spPr>
          <a:xfrm>
            <a:off x="361750" y="47741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53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92" name="Google Shape;1292;p153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93" name="Google Shape;1293;p153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5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54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7" name="Google Shape;1297;p154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8" name="Google Shape;1298;p154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9" name="Google Shape;1299;p154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0" name="Google Shape;1300;p154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1" name="Google Shape;1301;p154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2" name="Google Shape;1302;p154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3" name="Google Shape;1303;p154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4" name="Google Shape;1304;p154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5" name="Google Shape;1305;p154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6" name="Google Shape;1306;p154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7" name="Google Shape;1307;p154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08" name="Google Shape;1308;p154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5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55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2" name="Google Shape;1312;p15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3" name="Google Shape;1313;p15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314" name="Google Shape;1314;p15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5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CUSTOM_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6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8" name="Google Shape;1318;p156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9" name="Google Shape;1319;p15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0" name="Google Shape;1320;p15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1" name="Google Shape;1321;p15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2" name="Google Shape;1322;p15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57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5" name="Google Shape;1325;p15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6" name="Google Shape;1326;p15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7" name="Google Shape;1327;p157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8" name="Google Shape;1328;p157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9" name="Google Shape;1329;p157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0" name="Google Shape;1330;p157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1" name="Google Shape;1331;p157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2" name="Google Shape;1332;p157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3" name="Google Shape;1333;p157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4" name="Google Shape;1334;p157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5" name="Google Shape;1335;p157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6" name="Google Shape;1336;p157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7" name="Google Shape;1337;p157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8" name="Google Shape;1338;p15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9" name="Google Shape;1339;p15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58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2" name="Google Shape;1342;p15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43" name="Google Shape;1343;p15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44" name="Google Shape;1344;p158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5" name="Google Shape;1345;p158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6" name="Google Shape;1346;p158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7" name="Google Shape;1347;p158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8" name="Google Shape;1348;p158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9" name="Google Shape;1349;p158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0" name="Google Shape;1350;p158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1" name="Google Shape;1351;p158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2" name="Google Shape;1352;p158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3" name="Google Shape;1353;p158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4" name="Google Shape;1354;p158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5" name="Google Shape;1355;p158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6" name="Google Shape;1356;p158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7" name="Google Shape;1357;p158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8" name="Google Shape;1358;p158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59" name="Google Shape;1359;p158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0" name="Google Shape;1360;p158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1" name="Google Shape;1361;p15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2" name="Google Shape;1362;p15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59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5" name="Google Shape;1365;p159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6" name="Google Shape;1366;p15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7" name="Google Shape;1367;p15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8" name="Google Shape;1368;p159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9" name="Google Shape;1369;p15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0" name="Google Shape;1370;p15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0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3" name="Google Shape;1373;p160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4" name="Google Shape;1374;p16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5" name="Google Shape;1375;p16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6" name="Google Shape;1376;p16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7" name="Google Shape;1377;p16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61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0" name="Google Shape;1380;p161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1" name="Google Shape;1381;p16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2" name="Google Shape;1382;p16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3" name="Google Shape;1383;p161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4" name="Google Shape;1384;p16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5" name="Google Shape;1385;p16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62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8" name="Google Shape;1388;p162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9" name="Google Shape;1389;p16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0" name="Google Shape;1390;p16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1" name="Google Shape;1391;p162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2" name="Google Shape;1392;p162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3" name="Google Shape;1393;p162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4" name="Google Shape;1394;p162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5" name="Google Shape;1395;p162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6" name="Google Shape;1396;p162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7" name="Google Shape;1397;p162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8" name="Google Shape;1398;p16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9" name="Google Shape;1399;p16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3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2" name="Google Shape;1402;p16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3" name="Google Shape;1403;p16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4" name="Google Shape;1404;p163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5" name="Google Shape;1405;p163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6" name="Google Shape;1406;p163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7" name="Google Shape;1407;p163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8" name="Google Shape;1408;p163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09" name="Google Shape;1409;p163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0" name="Google Shape;1410;p163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1" name="Google Shape;1411;p163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2" name="Google Shape;1412;p163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3" name="Google Shape;1413;p163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4" name="Google Shape;1414;p163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5" name="Google Shape;1415;p16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6" name="Google Shape;1416;p16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4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9" name="Google Shape;1419;p164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0" name="Google Shape;1420;p16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1" name="Google Shape;1421;p16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2" name="Google Shape;1422;p164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3" name="Google Shape;1423;p164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4" name="Google Shape;1424;p164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5" name="Google Shape;1425;p164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6" name="Google Shape;1426;p16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7" name="Google Shape;1427;p16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65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0" name="Google Shape;1430;p165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1" name="Google Shape;1431;p16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2" name="Google Shape;1432;p16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3" name="Google Shape;1433;p165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4" name="Google Shape;1434;p165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5" name="Google Shape;1435;p165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6" name="Google Shape;1436;p165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7" name="Google Shape;1437;p16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8" name="Google Shape;1438;p16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66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1" name="Google Shape;1441;p16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2" name="Google Shape;1442;p16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3" name="Google Shape;1443;p166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4" name="Google Shape;1444;p166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5" name="Google Shape;1445;p166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6" name="Google Shape;1446;p166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7" name="Google Shape;1447;p166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48" name="Google Shape;1448;p16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9" name="Google Shape;1449;p16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67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2" name="Google Shape;1452;p16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3" name="Google Shape;1453;p16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4" name="Google Shape;1454;p167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5" name="Google Shape;1455;p167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6" name="Google Shape;1456;p167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7" name="Google Shape;1457;p167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8" name="Google Shape;1458;p167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9" name="Google Shape;1459;p167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0" name="Google Shape;1460;p167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1" name="Google Shape;1461;p167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2" name="Google Shape;1462;p167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3" name="Google Shape;1463;p167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4" name="Google Shape;1464;p167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5" name="Google Shape;1465;p16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6" name="Google Shape;1466;p16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68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69" name="Google Shape;1469;p16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0" name="Google Shape;1470;p16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1" name="Google Shape;1471;p168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2" name="Google Shape;1472;p168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3" name="Google Shape;1473;p168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4" name="Google Shape;1474;p168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5" name="Google Shape;1475;p16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6" name="Google Shape;1476;p16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69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9" name="Google Shape;1479;p16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0" name="Google Shape;1480;p16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1" name="Google Shape;1481;p169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2" name="Google Shape;1482;p169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3" name="Google Shape;1483;p169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4" name="Google Shape;1484;p169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5" name="Google Shape;1485;p169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6" name="Google Shape;1486;p169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7" name="Google Shape;1487;p169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8" name="Google Shape;1488;p169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9" name="Google Shape;1489;p169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0" name="Google Shape;1490;p16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1" name="Google Shape;1491;p16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70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4" name="Google Shape;1494;p170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5" name="Google Shape;1495;p17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96" name="Google Shape;1496;p17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97" name="Google Shape;1497;p170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8" name="Google Shape;1498;p170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99" name="Google Shape;1499;p17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0" name="Google Shape;1500;p17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7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03" name="Google Shape;1503;p171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04" name="Google Shape;1504;p17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5" name="Google Shape;1505;p17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72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8" name="Google Shape;1508;p17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09" name="Google Shape;1509;p17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0" name="Google Shape;1510;p17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1" name="Google Shape;1511;p172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7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4" name="Google Shape;1514;p17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74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7" name="Google Shape;1517;p17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8" name="Google Shape;1518;p17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9" name="Google Shape;1519;p174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20" name="Google Shape;1520;p17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1" name="Google Shape;1521;p17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2" name="Google Shape;1522;p17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75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5" name="Google Shape;1525;p17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26" name="Google Shape;1526;p17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27" name="Google Shape;1527;p17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8" name="Google Shape;1528;p175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29" name="Google Shape;1529;p17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0" name="Google Shape;1530;p175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1" name="Google Shape;1531;p17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2" name="Google Shape;1532;p17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">
  <p:cSld name="CUSTOM_7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76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5" name="Google Shape;1535;p17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6" name="Google Shape;1536;p17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7" name="Google Shape;1537;p176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8" name="Google Shape;1538;p176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39" name="Google Shape;1539;p17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40" name="Google Shape;1540;p17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1" name="Google Shape;1541;p17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77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4" name="Google Shape;1544;p17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45" name="Google Shape;1545;p17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46" name="Google Shape;1546;p177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7" name="Google Shape;1547;p177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8" name="Google Shape;1548;p177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9" name="Google Shape;1549;p177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0" name="Google Shape;1550;p17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51" name="Google Shape;1551;p17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2" name="Google Shape;1552;p17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7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55" name="Google Shape;1555;p178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56" name="Google Shape;1556;p178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7" name="Google Shape;1557;p17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58" name="Google Shape;1558;p178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9" name="Google Shape;1559;p178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0" name="Google Shape;1560;p17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1" name="Google Shape;1561;p17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79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4" name="Google Shape;1564;p17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65" name="Google Shape;1565;p17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66" name="Google Shape;1566;p179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7" name="Google Shape;1567;p179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8" name="Google Shape;1568;p179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69" name="Google Shape;1569;p17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70" name="Google Shape;1570;p17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1" name="Google Shape;1571;p17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80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4" name="Google Shape;1574;p18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5" name="Google Shape;1575;p18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6" name="Google Shape;1576;p180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7" name="Google Shape;1577;p180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8" name="Google Shape;1578;p180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9" name="Google Shape;1579;p180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0" name="Google Shape;1580;p180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1" name="Google Shape;1581;p180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82" name="Google Shape;1582;p18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83" name="Google Shape;1583;p18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4" name="Google Shape;1584;p18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81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7" name="Google Shape;1587;p18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88" name="Google Shape;1588;p18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89" name="Google Shape;1589;p181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90" name="Google Shape;1590;p18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91" name="Google Shape;1591;p181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2" name="Google Shape;1592;p181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3" name="Google Shape;1593;p181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4" name="Google Shape;1594;p181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5" name="Google Shape;1595;p181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6" name="Google Shape;1596;p181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7" name="Google Shape;1597;p181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8" name="Google Shape;1598;p181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9" name="Google Shape;1599;p18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0" name="Google Shape;1600;p18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8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03" name="Google Shape;1603;p182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04" name="Google Shape;1604;p182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5" name="Google Shape;1605;p182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6" name="Google Shape;1606;p182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7" name="Google Shape;1607;p182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8" name="Google Shape;1608;p182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9" name="Google Shape;1609;p182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0" name="Google Shape;1610;p18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11" name="Google Shape;1611;p18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12" name="Google Shape;1612;p182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3" name="Google Shape;1613;p182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4" name="Google Shape;1614;p18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5" name="Google Shape;1615;p18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8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8" name="Google Shape;1618;p18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9" name="Google Shape;1619;p183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0" name="Google Shape;1620;p183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1" name="Google Shape;1621;p183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22" name="Google Shape;1622;p18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23" name="Google Shape;1623;p183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4" name="Google Shape;1624;p183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5" name="Google Shape;1625;p183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6" name="Google Shape;1626;p183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7" name="Google Shape;1627;p183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8" name="Google Shape;1628;p183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9" name="Google Shape;1629;p183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0" name="Google Shape;1630;p183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1" name="Google Shape;1631;p183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2" name="Google Shape;1632;p183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3" name="Google Shape;1633;p18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4" name="Google Shape;1634;p18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8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38" name="Google Shape;1638;p18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639" name="Google Shape;1639;p18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40" name="Google Shape;1640;p184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3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8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 1">
  <p:cSld name="CUSTOM_7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b="79" l="0" r="0" t="69"/>
          <a:stretch/>
        </p:blipFill>
        <p:spPr>
          <a:xfrm>
            <a:off x="360000" y="360000"/>
            <a:ext cx="2808000" cy="4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20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360000" y="360000"/>
            <a:ext cx="2808000" cy="43059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" name="Google Shape;78;p21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60000" y="360000"/>
            <a:ext cx="2808000" cy="4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">
  <p:cSld name="CUSTOM_6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" name="Google Shape;89;p23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">
  <p:cSld name="CUSTOM_5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5" name="Google Shape;95;p2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6" name="Google Shape;96;p2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">
  <p:cSld name="CUSTOM_5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2" name="Google Shape;102;p2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 w/ text box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 w/ text box">
  <p:cSld name="CUSTOM_6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 w/ text box">
  <p:cSld name="CUSTOM_5_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2" name="Google Shape;122;p28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 w/ text box">
  <p:cSld name="CUSTOM_5_1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9" name="Google Shape;129;p29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(Light)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Academy (Light)">
  <p:cSld name="CUSTOM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2" name="Google Shape;142;p31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2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4" name="Google Shape;164;p3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0" name="Google Shape;170;p3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34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7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0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44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1" name="Google Shape;271;p45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5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5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45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47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7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7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9" name="Google Shape;309;p48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48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8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48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8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3" name="Google Shape;333;p49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1" name="Google Shape;341;p50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6" name="Google Shape;346;p5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1" name="Google Shape;351;p5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2" name="Google Shape;352;p51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1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51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5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2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52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52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52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5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5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53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53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53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3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53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53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5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2" name="Google Shape;382;p53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53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8" name="Google Shape;388;p54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9" name="Google Shape;389;p54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54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54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5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3" name="Google Shape;393;p54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54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4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54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4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4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54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4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54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54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5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7" name="Google Shape;407;p55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5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4" name="Google Shape;414;p56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6" name="Google Shape;416;p56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56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56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56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6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6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56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56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5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29" name="Google Shape;429;p5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0" name="Google Shape;430;p57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57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57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57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57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7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57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57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57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7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Google Shape;440;p57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5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5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6" name="Google Shape;446;p5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7" name="Google Shape;447;p58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5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5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4" name="Google Shape;454;p5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5" name="Google Shape;455;p5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6" name="Google Shape;456;p59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5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8" name="Google Shape;458;p59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5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3">
  <p:cSld name="CUSTOM_1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4">
  <p:cSld name="CUSTOM_1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5">
  <p:cSld name="CUSTOM_12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6">
  <p:cSld name="CUSTOM_13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itle">
  <p:cSld name="TITLE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">
  <p:cSld name="CUSTOM_7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6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1" name="Google Shape;471;p66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2" name="Google Shape;472;p66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 1">
  <p:cSld name="CUSTOM_7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7"/>
          <p:cNvPicPr preferRelativeResize="0"/>
          <p:nvPr/>
        </p:nvPicPr>
        <p:blipFill rotWithShape="1">
          <a:blip r:embed="rId2">
            <a:alphaModFix/>
          </a:blip>
          <a:srcRect b="79" l="0" r="0" t="69"/>
          <a:stretch/>
        </p:blipFill>
        <p:spPr>
          <a:xfrm>
            <a:off x="360000" y="360000"/>
            <a:ext cx="2807997" cy="4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7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6" name="Google Shape;476;p67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77" name="Google Shape;477;p67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478" name="Google Shape;478;p67"/>
          <p:cNvPicPr preferRelativeResize="0"/>
          <p:nvPr/>
        </p:nvPicPr>
        <p:blipFill rotWithShape="1">
          <a:blip r:embed="rId3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2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8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360000" y="360000"/>
            <a:ext cx="2807997" cy="43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8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2" name="Google Shape;482;p68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3" name="Google Shape;483;p68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1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9"/>
          <p:cNvPicPr preferRelativeResize="0"/>
          <p:nvPr/>
        </p:nvPicPr>
        <p:blipFill rotWithShape="1">
          <a:blip r:embed="rId2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9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60000" y="360000"/>
            <a:ext cx="2807997" cy="4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8" name="Google Shape;488;p69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89" name="Google Shape;489;p69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0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3" name="Google Shape;493;p70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4" name="Google Shape;494;p70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5" name="Google Shape;495;p70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">
  <p:cSld name="CUSTOM_6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1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9" name="Google Shape;499;p71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0" name="Google Shape;500;p71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1" name="Google Shape;501;p71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">
  <p:cSld name="CUSTOM_5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2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5" name="Google Shape;505;p72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6" name="Google Shape;506;p72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7" name="Google Shape;507;p72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">
  <p:cSld name="CUSTOM_5_1"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1" name="Google Shape;511;p73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2" name="Google Shape;512;p73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3" name="Google Shape;513;p73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 w/ text box">
  <p:cSld name="CUSTOM_8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7" name="Google Shape;517;p7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8" name="Google Shape;518;p7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9" name="Google Shape;519;p74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0" name="Google Shape;520;p74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 w/ text box">
  <p:cSld name="CUSTOM_6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24" name="Google Shape;524;p7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25" name="Google Shape;525;p7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6" name="Google Shape;526;p75"/>
          <p:cNvSpPr txBox="1"/>
          <p:nvPr>
            <p:ph idx="1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7" name="Google Shape;527;p75"/>
          <p:cNvSpPr txBox="1"/>
          <p:nvPr>
            <p:ph idx="2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 w/ text box">
  <p:cSld name="CUSTOM_5_2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1" name="Google Shape;531;p7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2" name="Google Shape;532;p7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3" name="Google Shape;533;p7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4" name="Google Shape;534;p76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 w/ text box">
  <p:cSld name="CUSTOM_5_1_1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8" name="Google Shape;538;p77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9" name="Google Shape;539;p77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0" name="Google Shape;540;p77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1" name="Google Shape;541;p77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(Light)">
  <p:cSld name="CUSTOM_3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5" name="Google Shape;545;p7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6" name="Google Shape;546;p78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7" name="Google Shape;547;p78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Academy (Light)">
  <p:cSld name="CUSTOM_3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1" name="Google Shape;551;p79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2" name="Google Shape;552;p79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3" name="Google Shape;553;p79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Content">
  <p:cSld name="1_Title Conte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/>
          <p:nvPr>
            <p:ph type="title"/>
          </p:nvPr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8" name="Google Shape;558;p81"/>
          <p:cNvSpPr txBox="1"/>
          <p:nvPr>
            <p:ph idx="1" type="body"/>
          </p:nvPr>
        </p:nvSpPr>
        <p:spPr>
          <a:xfrm>
            <a:off x="225588" y="854615"/>
            <a:ext cx="86748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9" name="Google Shape;559;p81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0" name="Google Shape;560;p81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Keyline 1">
  <p:cSld name="1_Keyline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2"/>
          <p:cNvSpPr txBox="1"/>
          <p:nvPr>
            <p:ph type="title"/>
          </p:nvPr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3" name="Google Shape;563;p82"/>
          <p:cNvSpPr txBox="1"/>
          <p:nvPr>
            <p:ph idx="1" type="body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4" name="Google Shape;564;p82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82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4"/>
          <p:cNvSpPr txBox="1"/>
          <p:nvPr>
            <p:ph type="ctrTitle"/>
          </p:nvPr>
        </p:nvSpPr>
        <p:spPr>
          <a:xfrm>
            <a:off x="360750" y="4043015"/>
            <a:ext cx="8422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2" name="Google Shape;572;p84"/>
          <p:cNvSpPr txBox="1"/>
          <p:nvPr>
            <p:ph idx="1" type="subTitle"/>
          </p:nvPr>
        </p:nvSpPr>
        <p:spPr>
          <a:xfrm>
            <a:off x="361750" y="3642258"/>
            <a:ext cx="842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73" name="Google Shape;573;p84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4"/>
          <p:cNvSpPr txBox="1"/>
          <p:nvPr/>
        </p:nvSpPr>
        <p:spPr>
          <a:xfrm>
            <a:off x="361750" y="47741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5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7" name="Google Shape;577;p85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78" name="Google Shape;578;p85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6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86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86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86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86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86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86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86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86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86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86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86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93" name="Google Shape;593;p86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7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7" name="Google Shape;597;p8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8" name="Google Shape;598;p8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99" name="Google Shape;599;p8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3" name="Google Shape;603;p88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4" name="Google Shape;604;p8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9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0" name="Google Shape;610;p8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1" name="Google Shape;611;p8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2" name="Google Shape;612;p89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3" name="Google Shape;613;p89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4" name="Google Shape;614;p89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5" name="Google Shape;615;p89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6" name="Google Shape;616;p89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7" name="Google Shape;617;p89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8" name="Google Shape;618;p89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9" name="Google Shape;619;p89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0" name="Google Shape;620;p89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1" name="Google Shape;621;p89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2" name="Google Shape;622;p89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3" name="Google Shape;623;p8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8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7" name="Google Shape;627;p9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8" name="Google Shape;628;p9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9" name="Google Shape;629;p90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0" name="Google Shape;630;p90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1" name="Google Shape;631;p90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2" name="Google Shape;632;p90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3" name="Google Shape;633;p90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4" name="Google Shape;634;p90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5" name="Google Shape;635;p90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6" name="Google Shape;636;p90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7" name="Google Shape;637;p90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8" name="Google Shape;638;p90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9" name="Google Shape;639;p90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0" name="Google Shape;640;p90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1" name="Google Shape;641;p90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2" name="Google Shape;642;p90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3" name="Google Shape;643;p90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4" name="Google Shape;644;p90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5" name="Google Shape;645;p90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6" name="Google Shape;646;p9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9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1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0" name="Google Shape;650;p91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1" name="Google Shape;651;p9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52" name="Google Shape;652;p9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53" name="Google Shape;653;p91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4" name="Google Shape;654;p9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9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2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8" name="Google Shape;658;p92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9" name="Google Shape;659;p9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60" name="Google Shape;660;p9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61" name="Google Shape;661;p9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9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3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5" name="Google Shape;665;p93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6" name="Google Shape;666;p9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67" name="Google Shape;667;p93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68" name="Google Shape;668;p93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9" name="Google Shape;669;p9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0" name="Google Shape;670;p9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4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3" name="Google Shape;673;p94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4" name="Google Shape;674;p9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5" name="Google Shape;675;p9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6" name="Google Shape;676;p94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7" name="Google Shape;677;p94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8" name="Google Shape;678;p94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94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0" name="Google Shape;680;p94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1" name="Google Shape;681;p94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2" name="Google Shape;682;p94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3" name="Google Shape;683;p9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4" name="Google Shape;684;p9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5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7" name="Google Shape;687;p9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8" name="Google Shape;688;p9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9" name="Google Shape;689;p95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0" name="Google Shape;690;p95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1" name="Google Shape;691;p95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2" name="Google Shape;692;p95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3" name="Google Shape;693;p95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95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5" name="Google Shape;695;p95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6" name="Google Shape;696;p95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7" name="Google Shape;697;p95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8" name="Google Shape;698;p95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9" name="Google Shape;699;p95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0" name="Google Shape;700;p9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9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6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4" name="Google Shape;704;p96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5" name="Google Shape;705;p9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6" name="Google Shape;706;p9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7" name="Google Shape;707;p96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8" name="Google Shape;708;p96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9" name="Google Shape;709;p96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0" name="Google Shape;710;p96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1" name="Google Shape;711;p9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9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7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5" name="Google Shape;715;p97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6" name="Google Shape;716;p9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7" name="Google Shape;717;p97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8" name="Google Shape;718;p97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9" name="Google Shape;719;p97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0" name="Google Shape;720;p97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1" name="Google Shape;721;p97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2" name="Google Shape;722;p9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9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6" name="Google Shape;726;p9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7" name="Google Shape;727;p9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8" name="Google Shape;728;p98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9" name="Google Shape;729;p98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0" name="Google Shape;730;p98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1" name="Google Shape;731;p98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2" name="Google Shape;732;p98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3" name="Google Shape;733;p9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4" name="Google Shape;734;p9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9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7" name="Google Shape;737;p9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8" name="Google Shape;738;p9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9" name="Google Shape;739;p99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0" name="Google Shape;740;p99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1" name="Google Shape;741;p99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2" name="Google Shape;742;p99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3" name="Google Shape;743;p99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4" name="Google Shape;744;p99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5" name="Google Shape;745;p99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6" name="Google Shape;746;p99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7" name="Google Shape;747;p99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8" name="Google Shape;748;p99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9" name="Google Shape;749;p99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0" name="Google Shape;750;p9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9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0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4" name="Google Shape;754;p10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5" name="Google Shape;755;p10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6" name="Google Shape;756;p100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7" name="Google Shape;757;p100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8" name="Google Shape;758;p100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9" name="Google Shape;759;p100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0" name="Google Shape;760;p10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10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4" name="Google Shape;764;p10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5" name="Google Shape;765;p10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6" name="Google Shape;766;p101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7" name="Google Shape;767;p101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101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9" name="Google Shape;769;p101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0" name="Google Shape;770;p101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1" name="Google Shape;771;p101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2" name="Google Shape;772;p101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3" name="Google Shape;773;p101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4" name="Google Shape;774;p101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5" name="Google Shape;775;p10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6" name="Google Shape;776;p10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9" name="Google Shape;779;p102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0" name="Google Shape;780;p10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1" name="Google Shape;781;p10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2" name="Google Shape;782;p102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3" name="Google Shape;783;p102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4" name="Google Shape;784;p10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10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8" name="Google Shape;788;p10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9" name="Google Shape;789;p10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10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7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4" Type="http://schemas.openxmlformats.org/officeDocument/2006/relationships/theme" Target="../theme/theme1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44.xml"/><Relationship Id="rId34" Type="http://schemas.openxmlformats.org/officeDocument/2006/relationships/theme" Target="../theme/theme4.xml"/><Relationship Id="rId20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77.xml"/><Relationship Id="rId35" Type="http://schemas.openxmlformats.org/officeDocument/2006/relationships/theme" Target="../theme/theme6.xml"/><Relationship Id="rId34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A4335"/>
          </p15:clr>
        </p15:guide>
        <p15:guide id="2" orient="horz" pos="227">
          <p15:clr>
            <a:srgbClr val="EA4335"/>
          </p15:clr>
        </p15:guide>
        <p15:guide id="3" pos="5533">
          <p15:clr>
            <a:srgbClr val="EA4335"/>
          </p15:clr>
        </p15:guide>
        <p15:guide id="4" orient="horz" pos="3013">
          <p15:clr>
            <a:srgbClr val="EA4335"/>
          </p15:clr>
        </p15:guide>
        <p15:guide id="5" pos="1111">
          <p15:clr>
            <a:srgbClr val="EA4335"/>
          </p15:clr>
        </p15:guide>
        <p15:guide id="6" pos="1996">
          <p15:clr>
            <a:srgbClr val="EA4335"/>
          </p15:clr>
        </p15:guide>
        <p15:guide id="7" pos="2880">
          <p15:clr>
            <a:srgbClr val="EA4335"/>
          </p15:clr>
        </p15:guide>
        <p15:guide id="8" pos="3764">
          <p15:clr>
            <a:srgbClr val="EA4335"/>
          </p15:clr>
        </p15:guide>
        <p15:guide id="9" pos="4649">
          <p15:clr>
            <a:srgbClr val="EA4335"/>
          </p15:clr>
        </p15:guide>
        <p15:guide id="10" orient="horz" pos="923">
          <p15:clr>
            <a:srgbClr val="EA4335"/>
          </p15:clr>
        </p15:guide>
        <p15:guide id="11" orient="horz" pos="1620">
          <p15:clr>
            <a:srgbClr val="EA4335"/>
          </p15:clr>
        </p15:guide>
        <p15:guide id="12" orient="horz" pos="2315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A4335"/>
          </p15:clr>
        </p15:guide>
        <p15:guide id="2" orient="horz" pos="227">
          <p15:clr>
            <a:srgbClr val="EA4335"/>
          </p15:clr>
        </p15:guide>
        <p15:guide id="3" pos="5533">
          <p15:clr>
            <a:srgbClr val="EA4335"/>
          </p15:clr>
        </p15:guide>
        <p15:guide id="4" orient="horz" pos="3013">
          <p15:clr>
            <a:srgbClr val="EA4335"/>
          </p15:clr>
        </p15:guide>
        <p15:guide id="5" pos="1111">
          <p15:clr>
            <a:srgbClr val="EA4335"/>
          </p15:clr>
        </p15:guide>
        <p15:guide id="6" pos="1996">
          <p15:clr>
            <a:srgbClr val="EA4335"/>
          </p15:clr>
        </p15:guide>
        <p15:guide id="7" pos="2880">
          <p15:clr>
            <a:srgbClr val="EA4335"/>
          </p15:clr>
        </p15:guide>
        <p15:guide id="8" pos="3764">
          <p15:clr>
            <a:srgbClr val="EA4335"/>
          </p15:clr>
        </p15:guide>
        <p15:guide id="9" pos="4649">
          <p15:clr>
            <a:srgbClr val="EA4335"/>
          </p15:clr>
        </p15:guide>
        <p15:guide id="10" orient="horz" pos="923">
          <p15:clr>
            <a:srgbClr val="EA4335"/>
          </p15:clr>
        </p15:guide>
        <p15:guide id="11" orient="horz" pos="1620">
          <p15:clr>
            <a:srgbClr val="EA4335"/>
          </p15:clr>
        </p15:guide>
        <p15:guide id="12" orient="horz" pos="2315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8" name="Google Shape;568;p83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9" name="Google Shape;569;p8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4" name="Google Shape;924;p117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5" name="Google Shape;925;p11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  <p:sldLayoutId id="2147483792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5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3" name="Google Shape;1283;p151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4" name="Google Shape;1284;p15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Relationship Id="rId8" Type="http://schemas.openxmlformats.org/officeDocument/2006/relationships/image" Target="../media/image59.png"/><Relationship Id="rId11" Type="http://schemas.openxmlformats.org/officeDocument/2006/relationships/image" Target="../media/image62.gif"/><Relationship Id="rId10" Type="http://schemas.openxmlformats.org/officeDocument/2006/relationships/image" Target="../media/image54.png"/><Relationship Id="rId13" Type="http://schemas.openxmlformats.org/officeDocument/2006/relationships/image" Target="../media/image74.png"/><Relationship Id="rId12" Type="http://schemas.openxmlformats.org/officeDocument/2006/relationships/image" Target="../media/image63.png"/><Relationship Id="rId14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7.png"/><Relationship Id="rId4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5.png"/><Relationship Id="rId11" Type="http://schemas.openxmlformats.org/officeDocument/2006/relationships/image" Target="../media/image53.png"/><Relationship Id="rId10" Type="http://schemas.openxmlformats.org/officeDocument/2006/relationships/image" Target="../media/image50.png"/><Relationship Id="rId13" Type="http://schemas.openxmlformats.org/officeDocument/2006/relationships/image" Target="../media/image48.png"/><Relationship Id="rId12" Type="http://schemas.openxmlformats.org/officeDocument/2006/relationships/image" Target="../media/image49.png"/><Relationship Id="rId1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3.png"/><Relationship Id="rId4" Type="http://schemas.openxmlformats.org/officeDocument/2006/relationships/image" Target="../media/image60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Google Shape;1647;p186"/>
          <p:cNvPicPr preferRelativeResize="0"/>
          <p:nvPr/>
        </p:nvPicPr>
        <p:blipFill rotWithShape="1">
          <a:blip r:embed="rId3">
            <a:alphaModFix amt="45000"/>
          </a:blip>
          <a:srcRect b="0" l="327" r="317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86"/>
          <p:cNvSpPr txBox="1"/>
          <p:nvPr/>
        </p:nvSpPr>
        <p:spPr>
          <a:xfrm>
            <a:off x="360000" y="28300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B82F6"/>
                </a:solidFill>
                <a:latin typeface="Inter"/>
                <a:ea typeface="Inter"/>
                <a:cs typeface="Inter"/>
                <a:sym typeface="Inter"/>
              </a:rPr>
              <a:t>2401FT_DS</a:t>
            </a:r>
            <a:r>
              <a:rPr b="1"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| Python Kick-Off</a:t>
            </a:r>
            <a:endParaRPr b="1"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0" name="Google Shape;1650;p186"/>
          <p:cNvSpPr txBox="1"/>
          <p:nvPr/>
        </p:nvSpPr>
        <p:spPr>
          <a:xfrm>
            <a:off x="6049350" y="4424250"/>
            <a:ext cx="189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James &amp; Dare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1" name="Google Shape;1651;p186"/>
          <p:cNvSpPr txBox="1"/>
          <p:nvPr/>
        </p:nvSpPr>
        <p:spPr>
          <a:xfrm>
            <a:off x="360000" y="4485750"/>
            <a:ext cx="494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8 April - 10 May</a:t>
            </a:r>
            <a:endParaRPr sz="1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95"/>
          <p:cNvSpPr/>
          <p:nvPr/>
        </p:nvSpPr>
        <p:spPr>
          <a:xfrm>
            <a:off x="1835800" y="-5155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Applications of Python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2" name="Google Shape;1842;p195"/>
          <p:cNvSpPr/>
          <p:nvPr/>
        </p:nvSpPr>
        <p:spPr>
          <a:xfrm>
            <a:off x="0" y="-5154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3" name="Google Shape;1843;p195"/>
          <p:cNvSpPr txBox="1"/>
          <p:nvPr/>
        </p:nvSpPr>
        <p:spPr>
          <a:xfrm>
            <a:off x="1192825" y="585450"/>
            <a:ext cx="3218700" cy="384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Web Applications</a:t>
            </a:r>
            <a:endParaRPr b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4" name="Google Shape;1844;p195"/>
          <p:cNvSpPr txBox="1"/>
          <p:nvPr/>
        </p:nvSpPr>
        <p:spPr>
          <a:xfrm>
            <a:off x="1192825" y="2828280"/>
            <a:ext cx="3194700" cy="384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Mapping and Geography</a:t>
            </a:r>
            <a:endParaRPr b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5" name="Google Shape;1845;p195"/>
          <p:cNvSpPr txBox="1"/>
          <p:nvPr/>
        </p:nvSpPr>
        <p:spPr>
          <a:xfrm>
            <a:off x="4694710" y="585450"/>
            <a:ext cx="3194700" cy="384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Finance and Trading</a:t>
            </a:r>
            <a:endParaRPr b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6" name="Google Shape;1846;p195"/>
          <p:cNvSpPr txBox="1"/>
          <p:nvPr/>
        </p:nvSpPr>
        <p:spPr>
          <a:xfrm>
            <a:off x="4694710" y="2828280"/>
            <a:ext cx="3194700" cy="3849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Science</a:t>
            </a:r>
            <a:endParaRPr b="1" sz="1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7" name="Google Shape;184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639" y="1315771"/>
            <a:ext cx="506244" cy="55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394" y="1816592"/>
            <a:ext cx="506250" cy="55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276" y="1394283"/>
            <a:ext cx="506248" cy="55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6335" y="1684758"/>
            <a:ext cx="506244" cy="55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582" y="1306968"/>
            <a:ext cx="842778" cy="32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6385" y="3624582"/>
            <a:ext cx="777119" cy="7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81367" y="3624582"/>
            <a:ext cx="699715" cy="76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60398" y="3722121"/>
            <a:ext cx="506244" cy="21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36452" y="3509508"/>
            <a:ext cx="1188468" cy="126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95"/>
          <p:cNvPicPr preferRelativeResize="0"/>
          <p:nvPr/>
        </p:nvPicPr>
        <p:blipFill rotWithShape="1">
          <a:blip r:embed="rId12">
            <a:alphaModFix/>
          </a:blip>
          <a:srcRect b="36341" l="19476" r="68901" t="34591"/>
          <a:stretch/>
        </p:blipFill>
        <p:spPr>
          <a:xfrm>
            <a:off x="7043440" y="3447164"/>
            <a:ext cx="506242" cy="59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9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03456" y="4275709"/>
            <a:ext cx="1248538" cy="21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83173" y="1131870"/>
            <a:ext cx="2368816" cy="143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96"/>
          <p:cNvSpPr/>
          <p:nvPr/>
        </p:nvSpPr>
        <p:spPr>
          <a:xfrm>
            <a:off x="5526950" y="2364600"/>
            <a:ext cx="1590300" cy="240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4" name="Google Shape;1864;p196"/>
          <p:cNvSpPr/>
          <p:nvPr/>
        </p:nvSpPr>
        <p:spPr>
          <a:xfrm>
            <a:off x="3764575" y="2364600"/>
            <a:ext cx="1590300" cy="240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5" name="Google Shape;1865;p196"/>
          <p:cNvSpPr/>
          <p:nvPr/>
        </p:nvSpPr>
        <p:spPr>
          <a:xfrm>
            <a:off x="2026525" y="2364600"/>
            <a:ext cx="1590300" cy="240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6" name="Google Shape;1866;p196"/>
          <p:cNvSpPr/>
          <p:nvPr/>
        </p:nvSpPr>
        <p:spPr>
          <a:xfrm>
            <a:off x="264975" y="2364650"/>
            <a:ext cx="1590300" cy="240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7" name="Google Shape;1867;p196"/>
          <p:cNvSpPr/>
          <p:nvPr/>
        </p:nvSpPr>
        <p:spPr>
          <a:xfrm>
            <a:off x="3764423" y="1753550"/>
            <a:ext cx="1590300" cy="64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8" name="Google Shape;1868;p196"/>
          <p:cNvSpPr/>
          <p:nvPr/>
        </p:nvSpPr>
        <p:spPr>
          <a:xfrm>
            <a:off x="5526217" y="1753550"/>
            <a:ext cx="1590300" cy="6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9" name="Google Shape;1869;p196"/>
          <p:cNvSpPr/>
          <p:nvPr/>
        </p:nvSpPr>
        <p:spPr>
          <a:xfrm>
            <a:off x="2026523" y="1753550"/>
            <a:ext cx="1590300" cy="6489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0" name="Google Shape;1870;p196"/>
          <p:cNvSpPr/>
          <p:nvPr/>
        </p:nvSpPr>
        <p:spPr>
          <a:xfrm>
            <a:off x="264963" y="1753550"/>
            <a:ext cx="1590300" cy="64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1" name="Google Shape;1871;p196"/>
          <p:cNvSpPr txBox="1"/>
          <p:nvPr/>
        </p:nvSpPr>
        <p:spPr>
          <a:xfrm>
            <a:off x="288613" y="1803650"/>
            <a:ext cx="1590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WK 1: Fundamentals Expedition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2" name="Google Shape;1872;p196"/>
          <p:cNvSpPr txBox="1"/>
          <p:nvPr/>
        </p:nvSpPr>
        <p:spPr>
          <a:xfrm>
            <a:off x="264963" y="2402450"/>
            <a:ext cx="15903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Foundational Python concepts: 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syntax, variables, data types, structures, logic, and loops for problem-solving proficiency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3" name="Google Shape;1873;p196"/>
          <p:cNvSpPr txBox="1"/>
          <p:nvPr/>
        </p:nvSpPr>
        <p:spPr>
          <a:xfrm>
            <a:off x="2026401" y="2402450"/>
            <a:ext cx="15903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Enhance coding practices: 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Version control, reusable functions, advanced techniques, OOP fundamentals, and code standardization for clarity.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4" name="Google Shape;1874;p196"/>
          <p:cNvSpPr txBox="1"/>
          <p:nvPr/>
        </p:nvSpPr>
        <p:spPr>
          <a:xfrm>
            <a:off x="3764425" y="2402450"/>
            <a:ext cx="15903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Advance data skills: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Algorithmic thinking, package integration, efficient data handling, and Pandas mastery for comprehensive data analysis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5" name="Google Shape;1875;p196"/>
          <p:cNvSpPr txBox="1"/>
          <p:nvPr/>
        </p:nvSpPr>
        <p:spPr>
          <a:xfrm>
            <a:off x="5526238" y="2402450"/>
            <a:ext cx="15903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Elevate Python skills: 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Advanced string manipulation, data visualization, statistical analysis, scripting, testing, and exploration of advanced topics for mastery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6" name="Google Shape;1876;p196"/>
          <p:cNvSpPr txBox="1"/>
          <p:nvPr/>
        </p:nvSpPr>
        <p:spPr>
          <a:xfrm>
            <a:off x="2026523" y="1820150"/>
            <a:ext cx="1590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WK 2: Version Control Voyage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77" name="Google Shape;1877;p196"/>
          <p:cNvSpPr txBox="1"/>
          <p:nvPr/>
        </p:nvSpPr>
        <p:spPr>
          <a:xfrm>
            <a:off x="5526225" y="1836800"/>
            <a:ext cx="1590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WK 4: Python Powerhouse Quest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78" name="Google Shape;1878;p196"/>
          <p:cNvSpPr txBox="1"/>
          <p:nvPr/>
        </p:nvSpPr>
        <p:spPr>
          <a:xfrm>
            <a:off x="3776371" y="1836800"/>
            <a:ext cx="1590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WK 3: Data Discovery Expedition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79" name="Google Shape;1879;p196"/>
          <p:cNvSpPr/>
          <p:nvPr/>
        </p:nvSpPr>
        <p:spPr>
          <a:xfrm>
            <a:off x="1835800" y="-5155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Sprint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0" name="Google Shape;1880;p196"/>
          <p:cNvSpPr/>
          <p:nvPr/>
        </p:nvSpPr>
        <p:spPr>
          <a:xfrm>
            <a:off x="0" y="-5154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1" name="Google Shape;1881;p196"/>
          <p:cNvSpPr/>
          <p:nvPr/>
        </p:nvSpPr>
        <p:spPr>
          <a:xfrm>
            <a:off x="7288725" y="2364600"/>
            <a:ext cx="1590300" cy="240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2" name="Google Shape;1882;p196"/>
          <p:cNvSpPr/>
          <p:nvPr/>
        </p:nvSpPr>
        <p:spPr>
          <a:xfrm>
            <a:off x="7287992" y="1753550"/>
            <a:ext cx="1590300" cy="648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3" name="Google Shape;1883;p196"/>
          <p:cNvSpPr txBox="1"/>
          <p:nvPr/>
        </p:nvSpPr>
        <p:spPr>
          <a:xfrm>
            <a:off x="7289328" y="2402450"/>
            <a:ext cx="1590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Apply skills in real-world scenarios through integrated projects. Demonstrate mastery in comprehensive exam testing Python fundamentals and advanced concepts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4" name="Google Shape;1884;p196"/>
          <p:cNvSpPr txBox="1"/>
          <p:nvPr/>
        </p:nvSpPr>
        <p:spPr>
          <a:xfrm>
            <a:off x="7288025" y="1836800"/>
            <a:ext cx="1590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WK 5: Python Mastery Showcase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85" name="Google Shape;1885;p196"/>
          <p:cNvSpPr txBox="1"/>
          <p:nvPr/>
        </p:nvSpPr>
        <p:spPr>
          <a:xfrm>
            <a:off x="411450" y="980975"/>
            <a:ext cx="8321100" cy="3693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this module, we’re going to </a:t>
            </a: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practise</a:t>
            </a: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data science concepts using </a:t>
            </a: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197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1" name="Google Shape;1891;p197"/>
          <p:cNvGrpSpPr/>
          <p:nvPr/>
        </p:nvGrpSpPr>
        <p:grpSpPr>
          <a:xfrm>
            <a:off x="3" y="1962341"/>
            <a:ext cx="4712932" cy="421813"/>
            <a:chOff x="-78537" y="2223200"/>
            <a:chExt cx="4167785" cy="421813"/>
          </a:xfrm>
        </p:grpSpPr>
        <p:sp>
          <p:nvSpPr>
            <p:cNvPr id="1892" name="Google Shape;1892;p197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3" name="Google Shape;1893;p197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94" name="Google Shape;1894;p197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895" name="Google Shape;1895;p197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896" name="Google Shape;1896;p197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Overview</a:t>
            </a:r>
            <a:endParaRPr/>
          </a:p>
        </p:txBody>
      </p:sp>
      <p:sp>
        <p:nvSpPr>
          <p:cNvPr id="1897" name="Google Shape;1897;p197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898" name="Google Shape;1898;p197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Vs Colab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97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900" name="Google Shape;1900;p19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1" name="Google Shape;1901;p197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Challenges &amp; AutoGrader</a:t>
            </a:r>
            <a:endParaRPr/>
          </a:p>
        </p:txBody>
      </p:sp>
      <p:sp>
        <p:nvSpPr>
          <p:cNvPr id="1902" name="Google Shape;1902;p197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903" name="Google Shape;1903;p197"/>
          <p:cNvSpPr txBox="1"/>
          <p:nvPr>
            <p:ph idx="5" type="body"/>
          </p:nvPr>
        </p:nvSpPr>
        <p:spPr>
          <a:xfrm>
            <a:off x="911700" y="2804875"/>
            <a:ext cx="5108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Work </a:t>
            </a:r>
            <a:endParaRPr/>
          </a:p>
        </p:txBody>
      </p:sp>
      <p:sp>
        <p:nvSpPr>
          <p:cNvPr id="1904" name="Google Shape;1904;p197"/>
          <p:cNvSpPr txBox="1"/>
          <p:nvPr>
            <p:ph idx="6" type="body"/>
          </p:nvPr>
        </p:nvSpPr>
        <p:spPr>
          <a:xfrm>
            <a:off x="360900" y="28048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98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Similarities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0" name="Google Shape;1910;p198"/>
          <p:cNvSpPr/>
          <p:nvPr/>
        </p:nvSpPr>
        <p:spPr>
          <a:xfrm>
            <a:off x="0" y="-5154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Anaconda</a:t>
            </a: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Vs Colab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1" name="Google Shape;1911;p198"/>
          <p:cNvSpPr/>
          <p:nvPr/>
        </p:nvSpPr>
        <p:spPr>
          <a:xfrm>
            <a:off x="0" y="494450"/>
            <a:ext cx="9144000" cy="46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98"/>
          <p:cNvSpPr txBox="1"/>
          <p:nvPr/>
        </p:nvSpPr>
        <p:spPr>
          <a:xfrm>
            <a:off x="924450" y="2287050"/>
            <a:ext cx="7295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Environment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Both Google Colab and Anaconda provide environments for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running Python code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developing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Python-based projects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Support for Libraries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Both platforms support a wide range of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libraries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packages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commonly used in data science, machine learning, and scientific computing.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Jupyter Notebooks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Both Google Colab and Anaconda support Jupyter notebooks, allowing users to create and execute code in a cell-based format, along with Markdown and other rich media content.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Interactive Execution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Users can </a:t>
            </a: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execute code interactively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 both platforms, allowing for iterative development and exploration of data and algorithms.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3" name="Google Shape;1913;p198"/>
          <p:cNvSpPr/>
          <p:nvPr/>
        </p:nvSpPr>
        <p:spPr>
          <a:xfrm>
            <a:off x="3125125" y="1478863"/>
            <a:ext cx="359400" cy="359400"/>
          </a:xfrm>
          <a:prstGeom prst="ellipse">
            <a:avLst/>
          </a:prstGeom>
          <a:solidFill>
            <a:srgbClr val="42B0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98"/>
          <p:cNvSpPr txBox="1"/>
          <p:nvPr/>
        </p:nvSpPr>
        <p:spPr>
          <a:xfrm>
            <a:off x="0" y="1478875"/>
            <a:ext cx="3316500" cy="359400"/>
          </a:xfrm>
          <a:prstGeom prst="rect">
            <a:avLst/>
          </a:prstGeom>
          <a:solidFill>
            <a:srgbClr val="42B029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5" name="Google Shape;1915;p198"/>
          <p:cNvSpPr txBox="1"/>
          <p:nvPr/>
        </p:nvSpPr>
        <p:spPr>
          <a:xfrm>
            <a:off x="360000" y="1478875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Anaconda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6" name="Google Shape;1916;p198"/>
          <p:cNvSpPr/>
          <p:nvPr/>
        </p:nvSpPr>
        <p:spPr>
          <a:xfrm>
            <a:off x="5733325" y="1477125"/>
            <a:ext cx="359400" cy="359400"/>
          </a:xfrm>
          <a:prstGeom prst="ellipse">
            <a:avLst/>
          </a:prstGeom>
          <a:solidFill>
            <a:srgbClr val="E972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98"/>
          <p:cNvSpPr txBox="1"/>
          <p:nvPr/>
        </p:nvSpPr>
        <p:spPr>
          <a:xfrm>
            <a:off x="5917900" y="1477125"/>
            <a:ext cx="3226200" cy="359400"/>
          </a:xfrm>
          <a:prstGeom prst="rect">
            <a:avLst/>
          </a:prstGeom>
          <a:solidFill>
            <a:srgbClr val="E97204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8" name="Google Shape;1918;p198"/>
          <p:cNvSpPr txBox="1"/>
          <p:nvPr/>
        </p:nvSpPr>
        <p:spPr>
          <a:xfrm>
            <a:off x="6168925" y="1477125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Google Colab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9" name="Google Shape;191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0" y="695087"/>
            <a:ext cx="573850" cy="58315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pic>
        <p:nvPicPr>
          <p:cNvPr id="1920" name="Google Shape;1920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94" y="603575"/>
            <a:ext cx="1407231" cy="87355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99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Differences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6" name="Google Shape;1926;p199"/>
          <p:cNvSpPr/>
          <p:nvPr/>
        </p:nvSpPr>
        <p:spPr>
          <a:xfrm>
            <a:off x="0" y="-5154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Anaconda Vs Colab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7" name="Google Shape;1927;p199"/>
          <p:cNvSpPr/>
          <p:nvPr/>
        </p:nvSpPr>
        <p:spPr>
          <a:xfrm>
            <a:off x="0" y="494450"/>
            <a:ext cx="9144000" cy="46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99"/>
          <p:cNvSpPr/>
          <p:nvPr/>
        </p:nvSpPr>
        <p:spPr>
          <a:xfrm>
            <a:off x="3125125" y="1250263"/>
            <a:ext cx="359400" cy="359400"/>
          </a:xfrm>
          <a:prstGeom prst="ellipse">
            <a:avLst/>
          </a:prstGeom>
          <a:solidFill>
            <a:srgbClr val="42B0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99"/>
          <p:cNvSpPr txBox="1"/>
          <p:nvPr/>
        </p:nvSpPr>
        <p:spPr>
          <a:xfrm>
            <a:off x="0" y="1250275"/>
            <a:ext cx="3316500" cy="359400"/>
          </a:xfrm>
          <a:prstGeom prst="rect">
            <a:avLst/>
          </a:prstGeom>
          <a:solidFill>
            <a:srgbClr val="42B029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0" name="Google Shape;1930;p199"/>
          <p:cNvSpPr txBox="1"/>
          <p:nvPr/>
        </p:nvSpPr>
        <p:spPr>
          <a:xfrm>
            <a:off x="360000" y="1250275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Anaconda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1" name="Google Shape;1931;p199"/>
          <p:cNvSpPr/>
          <p:nvPr/>
        </p:nvSpPr>
        <p:spPr>
          <a:xfrm>
            <a:off x="5733325" y="1248525"/>
            <a:ext cx="359400" cy="359400"/>
          </a:xfrm>
          <a:prstGeom prst="ellipse">
            <a:avLst/>
          </a:prstGeom>
          <a:solidFill>
            <a:srgbClr val="E972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2" name="Google Shape;1932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894" y="509050"/>
            <a:ext cx="1407231" cy="87355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933" name="Google Shape;1933;p199"/>
          <p:cNvSpPr txBox="1"/>
          <p:nvPr/>
        </p:nvSpPr>
        <p:spPr>
          <a:xfrm>
            <a:off x="5917900" y="1248525"/>
            <a:ext cx="3226200" cy="359400"/>
          </a:xfrm>
          <a:prstGeom prst="rect">
            <a:avLst/>
          </a:prstGeom>
          <a:solidFill>
            <a:srgbClr val="E97204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34" name="Google Shape;1934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00" y="597024"/>
            <a:ext cx="630175" cy="640374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935" name="Google Shape;1935;p199"/>
          <p:cNvSpPr/>
          <p:nvPr/>
        </p:nvSpPr>
        <p:spPr>
          <a:xfrm>
            <a:off x="367213" y="2022225"/>
            <a:ext cx="4118400" cy="275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99"/>
          <p:cNvSpPr txBox="1"/>
          <p:nvPr/>
        </p:nvSpPr>
        <p:spPr>
          <a:xfrm>
            <a:off x="237663" y="1796425"/>
            <a:ext cx="4118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Inter"/>
              <a:buChar char="●"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Local Installation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Anaconda is a distribution of Python and its associated libraries, which is installed locally on a user's computer.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7" name="Google Shape;1937;p199"/>
          <p:cNvSpPr txBox="1"/>
          <p:nvPr/>
        </p:nvSpPr>
        <p:spPr>
          <a:xfrm>
            <a:off x="4664400" y="1793625"/>
            <a:ext cx="44409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Inter"/>
              <a:buChar char="●"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Cloud-based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Google Colab is a cloud-based platform provided by Google, allowing users to write and execute Python code directly in a web browser.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8" name="Google Shape;1938;p199"/>
          <p:cNvSpPr txBox="1"/>
          <p:nvPr/>
        </p:nvSpPr>
        <p:spPr>
          <a:xfrm>
            <a:off x="237663" y="2545125"/>
            <a:ext cx="41184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Inter"/>
              <a:buChar char="●"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Package Management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Anaconda includes a package manager called conda, allowing users to easily install, update, and manage Python packages and dependencies.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9" name="Google Shape;1939;p199"/>
          <p:cNvSpPr txBox="1"/>
          <p:nvPr/>
        </p:nvSpPr>
        <p:spPr>
          <a:xfrm>
            <a:off x="237663" y="3431925"/>
            <a:ext cx="41184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Inter"/>
              <a:buChar char="●"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Environment Management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Anaconda allows users to create isolated Python environments, enabling them to work with different versions of Python and libraries without conflicts.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0" name="Google Shape;1940;p199"/>
          <p:cNvSpPr txBox="1"/>
          <p:nvPr/>
        </p:nvSpPr>
        <p:spPr>
          <a:xfrm>
            <a:off x="4664400" y="2545125"/>
            <a:ext cx="44409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Inter"/>
              <a:buChar char="●"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Free and Convenient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It offers free access to resources like CPU, GPU, and RAM, making it convenient for running machine learning and data analysis tasks without the need for powerful local hardware.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1" name="Google Shape;1941;p199"/>
          <p:cNvSpPr txBox="1"/>
          <p:nvPr/>
        </p:nvSpPr>
        <p:spPr>
          <a:xfrm>
            <a:off x="4664400" y="3431925"/>
            <a:ext cx="4440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Inter"/>
              <a:buChar char="●"/>
            </a:pP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Collaborative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Colab supports real-time collaboration, enabling multiple users to work on the same notebook simultaneously.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2" name="Google Shape;1942;p199"/>
          <p:cNvSpPr txBox="1"/>
          <p:nvPr/>
        </p:nvSpPr>
        <p:spPr>
          <a:xfrm>
            <a:off x="6168925" y="1248525"/>
            <a:ext cx="2690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Google Colab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" name="Google Shape;1947;p200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8" name="Google Shape;1948;p200"/>
          <p:cNvGrpSpPr/>
          <p:nvPr/>
        </p:nvGrpSpPr>
        <p:grpSpPr>
          <a:xfrm>
            <a:off x="-50927" y="2360916"/>
            <a:ext cx="4955080" cy="421813"/>
            <a:chOff x="-78537" y="2223200"/>
            <a:chExt cx="4167785" cy="421813"/>
          </a:xfrm>
        </p:grpSpPr>
        <p:sp>
          <p:nvSpPr>
            <p:cNvPr id="1949" name="Google Shape;1949;p200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0" name="Google Shape;1950;p200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51" name="Google Shape;1951;p200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952" name="Google Shape;1952;p200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953" name="Google Shape;1953;p200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Overview</a:t>
            </a:r>
            <a:endParaRPr/>
          </a:p>
        </p:txBody>
      </p:sp>
      <p:sp>
        <p:nvSpPr>
          <p:cNvPr id="1954" name="Google Shape;1954;p200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955" name="Google Shape;1955;p200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Vs Colab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200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957" name="Google Shape;1957;p20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8" name="Google Shape;1958;p200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Challenges &amp; AutoGrader</a:t>
            </a:r>
            <a:endParaRPr/>
          </a:p>
        </p:txBody>
      </p:sp>
      <p:sp>
        <p:nvSpPr>
          <p:cNvPr id="1959" name="Google Shape;1959;p200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960" name="Google Shape;1960;p200"/>
          <p:cNvSpPr txBox="1"/>
          <p:nvPr>
            <p:ph idx="5" type="body"/>
          </p:nvPr>
        </p:nvSpPr>
        <p:spPr>
          <a:xfrm>
            <a:off x="911700" y="2804875"/>
            <a:ext cx="5108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Work </a:t>
            </a:r>
            <a:endParaRPr/>
          </a:p>
        </p:txBody>
      </p:sp>
      <p:sp>
        <p:nvSpPr>
          <p:cNvPr id="1961" name="Google Shape;1961;p200"/>
          <p:cNvSpPr txBox="1"/>
          <p:nvPr>
            <p:ph idx="6" type="body"/>
          </p:nvPr>
        </p:nvSpPr>
        <p:spPr>
          <a:xfrm>
            <a:off x="360900" y="28048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201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Coding Challenges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7" name="Google Shape;1967;p201"/>
          <p:cNvSpPr/>
          <p:nvPr/>
        </p:nvSpPr>
        <p:spPr>
          <a:xfrm>
            <a:off x="0" y="-51550"/>
            <a:ext cx="34605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Coding Challenges &amp; AutoGrader</a:t>
            </a:r>
            <a:endParaRPr b="1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8" name="Google Shape;1968;p201"/>
          <p:cNvSpPr txBox="1"/>
          <p:nvPr>
            <p:ph idx="1" type="body"/>
          </p:nvPr>
        </p:nvSpPr>
        <p:spPr>
          <a:xfrm>
            <a:off x="361750" y="1196450"/>
            <a:ext cx="29217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Coding Challenges</a:t>
            </a:r>
            <a:br>
              <a:rPr lang="en"/>
            </a:br>
            <a:br>
              <a:rPr lang="en"/>
            </a:br>
            <a:r>
              <a:rPr lang="en"/>
              <a:t>Coding challenges are an assessment type that allow for open text input in the form of code as solution to a problem.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Coding challenges are downloadable .ipynb files (Interactive python notebooks).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Coding challenges are graded using </a:t>
            </a:r>
            <a:r>
              <a:rPr b="1" lang="en"/>
              <a:t>Auto-Grader.</a:t>
            </a:r>
            <a:endParaRPr b="1"/>
          </a:p>
        </p:txBody>
      </p:sp>
      <p:pic>
        <p:nvPicPr>
          <p:cNvPr id="1969" name="Google Shape;1969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00" y="693138"/>
            <a:ext cx="5555750" cy="425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02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 Grader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5" name="Google Shape;1975;p202"/>
          <p:cNvSpPr/>
          <p:nvPr/>
        </p:nvSpPr>
        <p:spPr>
          <a:xfrm>
            <a:off x="0" y="-51550"/>
            <a:ext cx="34605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Coding Challenges &amp; AutoGrader</a:t>
            </a:r>
            <a:endParaRPr b="1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76" name="Google Shape;1976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75" y="1166525"/>
            <a:ext cx="5738099" cy="28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202"/>
          <p:cNvSpPr txBox="1"/>
          <p:nvPr>
            <p:ph idx="1" type="body"/>
          </p:nvPr>
        </p:nvSpPr>
        <p:spPr>
          <a:xfrm>
            <a:off x="361750" y="1273400"/>
            <a:ext cx="2921700" cy="25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 Grader </a:t>
            </a:r>
            <a:br>
              <a:rPr lang="en"/>
            </a:br>
            <a:br>
              <a:rPr lang="en"/>
            </a:br>
            <a:r>
              <a:rPr lang="en"/>
              <a:t>An automated grading tool for grading your completed Coding Challenges.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Auto Grader only accepts Zipped files.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Sequel to a successful upload, your grade will be in the report card section of the Coding Challenge page</a:t>
            </a:r>
            <a:endParaRPr/>
          </a:p>
        </p:txBody>
      </p:sp>
      <p:pic>
        <p:nvPicPr>
          <p:cNvPr id="1978" name="Google Shape;1978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350" y="4027775"/>
            <a:ext cx="4496948" cy="8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03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 Grader: Graded Report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4" name="Google Shape;1984;p203"/>
          <p:cNvSpPr/>
          <p:nvPr/>
        </p:nvSpPr>
        <p:spPr>
          <a:xfrm>
            <a:off x="0" y="-51550"/>
            <a:ext cx="34605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Coding Challenges &amp; AutoGrader</a:t>
            </a:r>
            <a:endParaRPr b="1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5" name="Google Shape;1985;p203"/>
          <p:cNvPicPr preferRelativeResize="0"/>
          <p:nvPr/>
        </p:nvPicPr>
        <p:blipFill rotWithShape="1">
          <a:blip r:embed="rId3">
            <a:alphaModFix/>
          </a:blip>
          <a:srcRect b="4873" l="0" r="0" t="4873"/>
          <a:stretch/>
        </p:blipFill>
        <p:spPr>
          <a:xfrm>
            <a:off x="280678" y="679375"/>
            <a:ext cx="8582646" cy="42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Google Shape;1990;p204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1" name="Google Shape;1991;p204"/>
          <p:cNvGrpSpPr/>
          <p:nvPr/>
        </p:nvGrpSpPr>
        <p:grpSpPr>
          <a:xfrm>
            <a:off x="-4" y="2826466"/>
            <a:ext cx="6866009" cy="421813"/>
            <a:chOff x="-78537" y="2223200"/>
            <a:chExt cx="4167785" cy="421813"/>
          </a:xfrm>
        </p:grpSpPr>
        <p:sp>
          <p:nvSpPr>
            <p:cNvPr id="1992" name="Google Shape;1992;p204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3" name="Google Shape;1993;p204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94" name="Google Shape;1994;p204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995" name="Google Shape;1995;p204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996" name="Google Shape;1996;p204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Overview</a:t>
            </a:r>
            <a:endParaRPr/>
          </a:p>
        </p:txBody>
      </p:sp>
      <p:sp>
        <p:nvSpPr>
          <p:cNvPr id="1997" name="Google Shape;1997;p204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998" name="Google Shape;1998;p204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Vs Colab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204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000" name="Google Shape;2000;p20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1" name="Google Shape;2001;p204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Challenges &amp; AutoGrader</a:t>
            </a:r>
            <a:endParaRPr/>
          </a:p>
        </p:txBody>
      </p:sp>
      <p:sp>
        <p:nvSpPr>
          <p:cNvPr id="2002" name="Google Shape;2002;p204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003" name="Google Shape;2003;p204"/>
          <p:cNvSpPr txBox="1"/>
          <p:nvPr>
            <p:ph idx="5" type="body"/>
          </p:nvPr>
        </p:nvSpPr>
        <p:spPr>
          <a:xfrm>
            <a:off x="911700" y="2804875"/>
            <a:ext cx="5108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Work </a:t>
            </a:r>
            <a:endParaRPr/>
          </a:p>
        </p:txBody>
      </p:sp>
      <p:sp>
        <p:nvSpPr>
          <p:cNvPr id="2004" name="Google Shape;2004;p204"/>
          <p:cNvSpPr txBox="1"/>
          <p:nvPr>
            <p:ph idx="6" type="body"/>
          </p:nvPr>
        </p:nvSpPr>
        <p:spPr>
          <a:xfrm>
            <a:off x="360900" y="28048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187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7" name="Google Shape;1657;p187"/>
          <p:cNvGrpSpPr/>
          <p:nvPr/>
        </p:nvGrpSpPr>
        <p:grpSpPr>
          <a:xfrm>
            <a:off x="2" y="1098216"/>
            <a:ext cx="4023997" cy="421813"/>
            <a:chOff x="-78537" y="2223200"/>
            <a:chExt cx="4167785" cy="421813"/>
          </a:xfrm>
        </p:grpSpPr>
        <p:sp>
          <p:nvSpPr>
            <p:cNvPr id="1658" name="Google Shape;1658;p187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9" name="Google Shape;1659;p187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60" name="Google Shape;1660;p187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661" name="Google Shape;1661;p187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662" name="Google Shape;1662;p187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Overview</a:t>
            </a:r>
            <a:endParaRPr/>
          </a:p>
        </p:txBody>
      </p:sp>
      <p:sp>
        <p:nvSpPr>
          <p:cNvPr id="1663" name="Google Shape;1663;p187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664" name="Google Shape;1664;p187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Vs Colab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87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666" name="Google Shape;1666;p18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7" name="Google Shape;1667;p187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Challenges &amp; AutoGrader</a:t>
            </a:r>
            <a:endParaRPr/>
          </a:p>
        </p:txBody>
      </p:sp>
      <p:sp>
        <p:nvSpPr>
          <p:cNvPr id="1668" name="Google Shape;1668;p187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669" name="Google Shape;1669;p187"/>
          <p:cNvSpPr txBox="1"/>
          <p:nvPr>
            <p:ph idx="5" type="body"/>
          </p:nvPr>
        </p:nvSpPr>
        <p:spPr>
          <a:xfrm>
            <a:off x="911700" y="2804875"/>
            <a:ext cx="5108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Work </a:t>
            </a:r>
            <a:endParaRPr/>
          </a:p>
        </p:txBody>
      </p:sp>
      <p:sp>
        <p:nvSpPr>
          <p:cNvPr id="1670" name="Google Shape;1670;p187"/>
          <p:cNvSpPr txBox="1"/>
          <p:nvPr>
            <p:ph idx="6" type="body"/>
          </p:nvPr>
        </p:nvSpPr>
        <p:spPr>
          <a:xfrm>
            <a:off x="360900" y="28048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05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Athena </a:t>
            </a: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Calendar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0" name="Google Shape;2010;p205"/>
          <p:cNvSpPr/>
          <p:nvPr/>
        </p:nvSpPr>
        <p:spPr>
          <a:xfrm>
            <a:off x="0" y="-51550"/>
            <a:ext cx="28077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Ways of Work</a:t>
            </a:r>
            <a:endParaRPr b="1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11" name="Google Shape;2011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13" y="647075"/>
            <a:ext cx="8356878" cy="43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206"/>
          <p:cNvSpPr/>
          <p:nvPr/>
        </p:nvSpPr>
        <p:spPr>
          <a:xfrm>
            <a:off x="1835800" y="-51550"/>
            <a:ext cx="72951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 I learnt Python from scratch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7" name="Google Shape;2017;p206"/>
          <p:cNvSpPr/>
          <p:nvPr/>
        </p:nvSpPr>
        <p:spPr>
          <a:xfrm>
            <a:off x="0" y="-51550"/>
            <a:ext cx="28077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Ways of Work</a:t>
            </a:r>
            <a:endParaRPr b="1" sz="15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8" name="Google Shape;2018;p206"/>
          <p:cNvSpPr txBox="1"/>
          <p:nvPr/>
        </p:nvSpPr>
        <p:spPr>
          <a:xfrm>
            <a:off x="1791500" y="1404225"/>
            <a:ext cx="53289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Pomodoro technique - Dare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Coding platforms - hackerrank, etc… (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continuous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practice) to be shared on discord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Sequentially via the calendar, Guided projects, unguided projects.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Pen and paper breakdown of the Problem, move to trying out in the programming environment.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88"/>
          <p:cNvSpPr txBox="1"/>
          <p:nvPr/>
        </p:nvSpPr>
        <p:spPr>
          <a:xfrm>
            <a:off x="973050" y="1236450"/>
            <a:ext cx="71979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Visualisation Sprint Feedback (Lesson 17)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MCQ Test due this week: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Mathematical Concepts [MCQ]</a:t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11th April 2024</a:t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Time: 23:59 (SAST/CAT)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Structures [Code Challenge]</a:t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12th April 2024</a:t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Time: 23:59 (SAST/CAT)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Let’s join pod sessions and retrospectives weekly</a:t>
            </a:r>
            <a:endParaRPr/>
          </a:p>
        </p:txBody>
      </p:sp>
      <p:sp>
        <p:nvSpPr>
          <p:cNvPr id="1676" name="Google Shape;1676;p188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Things to remember…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7" name="Google Shape;1677;p188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Announcements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8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3" name="Google Shape;1683;p189"/>
          <p:cNvSpPr/>
          <p:nvPr/>
        </p:nvSpPr>
        <p:spPr>
          <a:xfrm>
            <a:off x="-377425" y="3410750"/>
            <a:ext cx="2883600" cy="2883600"/>
          </a:xfrm>
          <a:prstGeom prst="ellipse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89"/>
          <p:cNvSpPr/>
          <p:nvPr/>
        </p:nvSpPr>
        <p:spPr>
          <a:xfrm>
            <a:off x="3342513" y="23415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89"/>
          <p:cNvSpPr/>
          <p:nvPr/>
        </p:nvSpPr>
        <p:spPr>
          <a:xfrm>
            <a:off x="4070151" y="28441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89"/>
          <p:cNvSpPr/>
          <p:nvPr/>
        </p:nvSpPr>
        <p:spPr>
          <a:xfrm>
            <a:off x="4793888" y="23415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89"/>
          <p:cNvSpPr/>
          <p:nvPr/>
        </p:nvSpPr>
        <p:spPr>
          <a:xfrm>
            <a:off x="5516988" y="28441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89"/>
          <p:cNvSpPr/>
          <p:nvPr/>
        </p:nvSpPr>
        <p:spPr>
          <a:xfrm>
            <a:off x="6241026" y="23415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89"/>
          <p:cNvSpPr/>
          <p:nvPr/>
        </p:nvSpPr>
        <p:spPr>
          <a:xfrm>
            <a:off x="6963826" y="2844169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89"/>
          <p:cNvSpPr/>
          <p:nvPr/>
        </p:nvSpPr>
        <p:spPr>
          <a:xfrm>
            <a:off x="7688138" y="23415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89"/>
          <p:cNvSpPr/>
          <p:nvPr/>
        </p:nvSpPr>
        <p:spPr>
          <a:xfrm>
            <a:off x="2614738" y="2844144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89"/>
          <p:cNvSpPr/>
          <p:nvPr/>
        </p:nvSpPr>
        <p:spPr>
          <a:xfrm>
            <a:off x="1891138" y="2338032"/>
            <a:ext cx="407100" cy="40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89"/>
          <p:cNvSpPr txBox="1"/>
          <p:nvPr/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600">
              <a:solidFill>
                <a:srgbClr val="BABEC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4" name="Google Shape;1694;p189"/>
          <p:cNvSpPr/>
          <p:nvPr/>
        </p:nvSpPr>
        <p:spPr>
          <a:xfrm>
            <a:off x="2015179" y="2473992"/>
            <a:ext cx="142200" cy="142200"/>
          </a:xfrm>
          <a:prstGeom prst="ellipse">
            <a:avLst/>
          </a:prstGeom>
          <a:solidFill>
            <a:srgbClr val="8E5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89"/>
          <p:cNvSpPr/>
          <p:nvPr/>
        </p:nvSpPr>
        <p:spPr>
          <a:xfrm>
            <a:off x="2747179" y="2976617"/>
            <a:ext cx="142200" cy="142200"/>
          </a:xfrm>
          <a:prstGeom prst="ellipse">
            <a:avLst/>
          </a:prstGeom>
          <a:solidFill>
            <a:srgbClr val="705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89"/>
          <p:cNvSpPr/>
          <p:nvPr/>
        </p:nvSpPr>
        <p:spPr>
          <a:xfrm>
            <a:off x="3479191" y="2473992"/>
            <a:ext cx="142200" cy="1422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89"/>
          <p:cNvSpPr/>
          <p:nvPr/>
        </p:nvSpPr>
        <p:spPr>
          <a:xfrm>
            <a:off x="4202729" y="2976592"/>
            <a:ext cx="142200" cy="142200"/>
          </a:xfrm>
          <a:prstGeom prst="ellipse">
            <a:avLst/>
          </a:prstGeom>
          <a:solidFill>
            <a:srgbClr val="1BA7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8" name="Google Shape;1698;p189"/>
          <p:cNvCxnSpPr>
            <a:stCxn id="1699" idx="6"/>
            <a:endCxn id="1694" idx="2"/>
          </p:cNvCxnSpPr>
          <p:nvPr/>
        </p:nvCxnSpPr>
        <p:spPr>
          <a:xfrm flipH="1" rot="10800000">
            <a:off x="1433829" y="2545192"/>
            <a:ext cx="581400" cy="5025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89"/>
          <p:cNvCxnSpPr>
            <a:stCxn id="1694" idx="6"/>
            <a:endCxn id="1695" idx="2"/>
          </p:cNvCxnSpPr>
          <p:nvPr/>
        </p:nvCxnSpPr>
        <p:spPr>
          <a:xfrm>
            <a:off x="2157379" y="2545092"/>
            <a:ext cx="589800" cy="502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189"/>
          <p:cNvCxnSpPr>
            <a:stCxn id="1695" idx="6"/>
            <a:endCxn id="1696" idx="2"/>
          </p:cNvCxnSpPr>
          <p:nvPr/>
        </p:nvCxnSpPr>
        <p:spPr>
          <a:xfrm flipH="1" rot="10800000">
            <a:off x="2889379" y="2545217"/>
            <a:ext cx="589800" cy="5025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2" name="Google Shape;1702;p189"/>
          <p:cNvCxnSpPr>
            <a:stCxn id="1696" idx="6"/>
            <a:endCxn id="1697" idx="2"/>
          </p:cNvCxnSpPr>
          <p:nvPr/>
        </p:nvCxnSpPr>
        <p:spPr>
          <a:xfrm>
            <a:off x="3621391" y="2545092"/>
            <a:ext cx="581400" cy="5025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3" name="Google Shape;1703;p189"/>
          <p:cNvGrpSpPr/>
          <p:nvPr/>
        </p:nvGrpSpPr>
        <p:grpSpPr>
          <a:xfrm>
            <a:off x="8544179" y="2813392"/>
            <a:ext cx="468600" cy="468600"/>
            <a:chOff x="7134013" y="1848440"/>
            <a:chExt cx="468600" cy="468600"/>
          </a:xfrm>
        </p:grpSpPr>
        <p:sp>
          <p:nvSpPr>
            <p:cNvPr id="1704" name="Google Shape;1704;p189"/>
            <p:cNvSpPr/>
            <p:nvPr/>
          </p:nvSpPr>
          <p:spPr>
            <a:xfrm>
              <a:off x="7134013" y="1848440"/>
              <a:ext cx="468600" cy="468600"/>
            </a:xfrm>
            <a:prstGeom prst="ellipse">
              <a:avLst/>
            </a:prstGeom>
            <a:solidFill>
              <a:srgbClr val="ED3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05" name="Google Shape;1705;p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4755" y="1879178"/>
              <a:ext cx="407143" cy="407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6" name="Google Shape;1706;p189"/>
          <p:cNvSpPr/>
          <p:nvPr/>
        </p:nvSpPr>
        <p:spPr>
          <a:xfrm>
            <a:off x="4926004" y="2473992"/>
            <a:ext cx="142200" cy="142200"/>
          </a:xfrm>
          <a:prstGeom prst="ellipse">
            <a:avLst/>
          </a:prstGeom>
          <a:solidFill>
            <a:srgbClr val="14A9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89"/>
          <p:cNvSpPr/>
          <p:nvPr/>
        </p:nvSpPr>
        <p:spPr>
          <a:xfrm>
            <a:off x="5649879" y="2976592"/>
            <a:ext cx="142200" cy="142200"/>
          </a:xfrm>
          <a:prstGeom prst="ellipse">
            <a:avLst/>
          </a:prstGeom>
          <a:solidFill>
            <a:srgbClr val="8AB6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89"/>
          <p:cNvSpPr/>
          <p:nvPr/>
        </p:nvSpPr>
        <p:spPr>
          <a:xfrm>
            <a:off x="6372829" y="2473992"/>
            <a:ext cx="142200" cy="142200"/>
          </a:xfrm>
          <a:prstGeom prst="ellipse">
            <a:avLst/>
          </a:prstGeom>
          <a:solidFill>
            <a:srgbClr val="FFC2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89"/>
          <p:cNvSpPr/>
          <p:nvPr/>
        </p:nvSpPr>
        <p:spPr>
          <a:xfrm>
            <a:off x="7097029" y="2976592"/>
            <a:ext cx="142200" cy="142200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89"/>
          <p:cNvSpPr/>
          <p:nvPr/>
        </p:nvSpPr>
        <p:spPr>
          <a:xfrm>
            <a:off x="965229" y="2813392"/>
            <a:ext cx="468600" cy="468600"/>
          </a:xfrm>
          <a:prstGeom prst="ellipse">
            <a:avLst/>
          </a:prstGeom>
          <a:solidFill>
            <a:srgbClr val="1A27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0" name="Google Shape;171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804" y="2841964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89"/>
          <p:cNvSpPr/>
          <p:nvPr/>
        </p:nvSpPr>
        <p:spPr>
          <a:xfrm>
            <a:off x="7819654" y="2473992"/>
            <a:ext cx="142200" cy="142200"/>
          </a:xfrm>
          <a:prstGeom prst="ellipse">
            <a:avLst/>
          </a:prstGeom>
          <a:solidFill>
            <a:srgbClr val="F768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2" name="Google Shape;1712;p189"/>
          <p:cNvCxnSpPr>
            <a:stCxn id="1697" idx="6"/>
            <a:endCxn id="1706" idx="2"/>
          </p:cNvCxnSpPr>
          <p:nvPr/>
        </p:nvCxnSpPr>
        <p:spPr>
          <a:xfrm flipH="1" rot="10800000">
            <a:off x="4344929" y="2545192"/>
            <a:ext cx="581100" cy="502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89"/>
          <p:cNvCxnSpPr>
            <a:stCxn id="1706" idx="6"/>
            <a:endCxn id="1707" idx="2"/>
          </p:cNvCxnSpPr>
          <p:nvPr/>
        </p:nvCxnSpPr>
        <p:spPr>
          <a:xfrm>
            <a:off x="5068204" y="2545092"/>
            <a:ext cx="581700" cy="502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4" name="Google Shape;1714;p189"/>
          <p:cNvCxnSpPr>
            <a:stCxn id="1707" idx="6"/>
            <a:endCxn id="1708" idx="2"/>
          </p:cNvCxnSpPr>
          <p:nvPr/>
        </p:nvCxnSpPr>
        <p:spPr>
          <a:xfrm flipH="1" rot="10800000">
            <a:off x="5792079" y="2545192"/>
            <a:ext cx="580800" cy="5025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89"/>
          <p:cNvCxnSpPr>
            <a:stCxn id="1708" idx="6"/>
            <a:endCxn id="1709" idx="2"/>
          </p:cNvCxnSpPr>
          <p:nvPr/>
        </p:nvCxnSpPr>
        <p:spPr>
          <a:xfrm>
            <a:off x="6515029" y="2545092"/>
            <a:ext cx="582000" cy="502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6" name="Google Shape;1716;p189"/>
          <p:cNvCxnSpPr>
            <a:stCxn id="1709" idx="6"/>
            <a:endCxn id="1711" idx="2"/>
          </p:cNvCxnSpPr>
          <p:nvPr/>
        </p:nvCxnSpPr>
        <p:spPr>
          <a:xfrm flipH="1" rot="10800000">
            <a:off x="7239229" y="2545192"/>
            <a:ext cx="580500" cy="5025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7" name="Google Shape;1717;p189"/>
          <p:cNvCxnSpPr>
            <a:stCxn id="1711" idx="6"/>
            <a:endCxn id="1704" idx="2"/>
          </p:cNvCxnSpPr>
          <p:nvPr/>
        </p:nvCxnSpPr>
        <p:spPr>
          <a:xfrm>
            <a:off x="7961854" y="2545092"/>
            <a:ext cx="582300" cy="502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1A274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8" name="Google Shape;1718;p189"/>
          <p:cNvCxnSpPr>
            <a:stCxn id="1719" idx="4"/>
            <a:endCxn id="1692" idx="0"/>
          </p:cNvCxnSpPr>
          <p:nvPr/>
        </p:nvCxnSpPr>
        <p:spPr>
          <a:xfrm>
            <a:off x="2086291" y="1789244"/>
            <a:ext cx="8400" cy="5487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189"/>
          <p:cNvSpPr txBox="1"/>
          <p:nvPr/>
        </p:nvSpPr>
        <p:spPr>
          <a:xfrm>
            <a:off x="1355654" y="981929"/>
            <a:ext cx="146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8E5AD1"/>
                </a:solidFill>
                <a:highlight>
                  <a:srgbClr val="8E5AD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8E5AD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Explore101</a:t>
            </a:r>
            <a:r>
              <a:rPr lang="en" sz="1000">
                <a:solidFill>
                  <a:srgbClr val="8E5AD1"/>
                </a:solidFill>
                <a:highlight>
                  <a:srgbClr val="8E5AD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8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9" name="Google Shape;1719;p189"/>
          <p:cNvSpPr/>
          <p:nvPr/>
        </p:nvSpPr>
        <p:spPr>
          <a:xfrm>
            <a:off x="1851991" y="1320644"/>
            <a:ext cx="468600" cy="468600"/>
          </a:xfrm>
          <a:prstGeom prst="ellipse">
            <a:avLst/>
          </a:prstGeom>
          <a:solidFill>
            <a:srgbClr val="8E5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89"/>
          <p:cNvSpPr/>
          <p:nvPr/>
        </p:nvSpPr>
        <p:spPr>
          <a:xfrm>
            <a:off x="1879196" y="1872062"/>
            <a:ext cx="414234" cy="142182"/>
          </a:xfrm>
          <a:prstGeom prst="flowChartTerminator">
            <a:avLst/>
          </a:prstGeom>
          <a:solidFill>
            <a:srgbClr val="8E5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89"/>
          <p:cNvSpPr txBox="1"/>
          <p:nvPr/>
        </p:nvSpPr>
        <p:spPr>
          <a:xfrm>
            <a:off x="1971479" y="1784020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23" name="Google Shape;1723;p189"/>
          <p:cNvSpPr txBox="1"/>
          <p:nvPr/>
        </p:nvSpPr>
        <p:spPr>
          <a:xfrm>
            <a:off x="1422554" y="1794469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weeks</a:t>
            </a:r>
            <a:endParaRPr sz="600">
              <a:solidFill>
                <a:srgbClr val="1A274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24" name="Google Shape;1724;p189"/>
          <p:cNvSpPr txBox="1"/>
          <p:nvPr/>
        </p:nvSpPr>
        <p:spPr>
          <a:xfrm>
            <a:off x="2087666" y="4277304"/>
            <a:ext cx="146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7053EA"/>
                </a:solidFill>
                <a:highlight>
                  <a:srgbClr val="7053EA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7053EA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Preparing</a:t>
            </a:r>
            <a:r>
              <a:rPr lang="en" sz="1000">
                <a:solidFill>
                  <a:srgbClr val="7053EA"/>
                </a:solidFill>
                <a:highlight>
                  <a:srgbClr val="7053EA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7053EA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data</a:t>
            </a:r>
            <a:r>
              <a:rPr lang="en" sz="1000">
                <a:solidFill>
                  <a:srgbClr val="7053EA"/>
                </a:solidFill>
                <a:highlight>
                  <a:srgbClr val="7053EA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14A961"/>
              </a:solidFill>
              <a:highlight>
                <a:srgbClr val="7053EA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25" name="Google Shape;1725;p189"/>
          <p:cNvSpPr/>
          <p:nvPr/>
        </p:nvSpPr>
        <p:spPr>
          <a:xfrm>
            <a:off x="2583979" y="3808669"/>
            <a:ext cx="468600" cy="468600"/>
          </a:xfrm>
          <a:prstGeom prst="ellipse">
            <a:avLst/>
          </a:prstGeom>
          <a:solidFill>
            <a:srgbClr val="705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6" name="Google Shape;1726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554" y="3837232"/>
            <a:ext cx="411480" cy="411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7" name="Google Shape;1727;p189"/>
          <p:cNvCxnSpPr>
            <a:stCxn id="1691" idx="4"/>
            <a:endCxn id="1725" idx="0"/>
          </p:cNvCxnSpPr>
          <p:nvPr/>
        </p:nvCxnSpPr>
        <p:spPr>
          <a:xfrm>
            <a:off x="2818288" y="3251244"/>
            <a:ext cx="0" cy="5574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8" name="Google Shape;1728;p189"/>
          <p:cNvSpPr/>
          <p:nvPr/>
        </p:nvSpPr>
        <p:spPr>
          <a:xfrm>
            <a:off x="2611196" y="3584862"/>
            <a:ext cx="414234" cy="142182"/>
          </a:xfrm>
          <a:prstGeom prst="flowChartTerminator">
            <a:avLst/>
          </a:prstGeom>
          <a:solidFill>
            <a:srgbClr val="705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4A961"/>
              </a:solidFill>
            </a:endParaRPr>
          </a:p>
        </p:txBody>
      </p:sp>
      <p:sp>
        <p:nvSpPr>
          <p:cNvPr id="1729" name="Google Shape;1729;p189"/>
          <p:cNvSpPr txBox="1"/>
          <p:nvPr/>
        </p:nvSpPr>
        <p:spPr>
          <a:xfrm>
            <a:off x="2690479" y="3502044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0" name="Google Shape;1730;p189"/>
          <p:cNvSpPr txBox="1"/>
          <p:nvPr/>
        </p:nvSpPr>
        <p:spPr>
          <a:xfrm>
            <a:off x="2142591" y="3517494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weeks</a:t>
            </a:r>
            <a:endParaRPr sz="600">
              <a:solidFill>
                <a:srgbClr val="1A274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1" name="Google Shape;1731;p189"/>
          <p:cNvSpPr txBox="1"/>
          <p:nvPr/>
        </p:nvSpPr>
        <p:spPr>
          <a:xfrm>
            <a:off x="2744741" y="905729"/>
            <a:ext cx="16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B82F6"/>
                </a:solidFill>
                <a:highlight>
                  <a:srgbClr val="3B82F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3B82F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SQL</a:t>
            </a:r>
            <a:r>
              <a:rPr lang="en" sz="1000">
                <a:solidFill>
                  <a:srgbClr val="3B82F6"/>
                </a:solidFill>
                <a:highlight>
                  <a:srgbClr val="3B82F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3B82F6"/>
              </a:solidFill>
              <a:highlight>
                <a:srgbClr val="3B82F6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2" name="Google Shape;1732;p189"/>
          <p:cNvSpPr/>
          <p:nvPr/>
        </p:nvSpPr>
        <p:spPr>
          <a:xfrm>
            <a:off x="3311754" y="1320644"/>
            <a:ext cx="468600" cy="468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3" name="Google Shape;1733;p189"/>
          <p:cNvCxnSpPr>
            <a:stCxn id="1732" idx="4"/>
            <a:endCxn id="1684" idx="0"/>
          </p:cNvCxnSpPr>
          <p:nvPr/>
        </p:nvCxnSpPr>
        <p:spPr>
          <a:xfrm>
            <a:off x="3546054" y="1789244"/>
            <a:ext cx="0" cy="5523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34" name="Google Shape;1734;p189"/>
          <p:cNvSpPr/>
          <p:nvPr/>
        </p:nvSpPr>
        <p:spPr>
          <a:xfrm>
            <a:off x="3338933" y="1872087"/>
            <a:ext cx="414234" cy="142182"/>
          </a:xfrm>
          <a:prstGeom prst="flowChartTerminator">
            <a:avLst/>
          </a:prstGeom>
          <a:solidFill>
            <a:srgbClr val="3B8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89"/>
          <p:cNvSpPr txBox="1"/>
          <p:nvPr/>
        </p:nvSpPr>
        <p:spPr>
          <a:xfrm>
            <a:off x="3418241" y="1789269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6" name="Google Shape;1736;p189"/>
          <p:cNvSpPr txBox="1"/>
          <p:nvPr/>
        </p:nvSpPr>
        <p:spPr>
          <a:xfrm>
            <a:off x="3456041" y="4276079"/>
            <a:ext cx="163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1BA796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Data</a:t>
            </a:r>
            <a:r>
              <a:rPr lang="en" sz="1000">
                <a:solidFill>
                  <a:srgbClr val="1BA796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visualisation</a:t>
            </a:r>
            <a:r>
              <a:rPr lang="en" sz="1000">
                <a:solidFill>
                  <a:srgbClr val="1BA796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br>
              <a:rPr lang="en" sz="1000">
                <a:solidFill>
                  <a:srgbClr val="F76808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000">
                <a:solidFill>
                  <a:srgbClr val="1BA796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and</a:t>
            </a:r>
            <a:r>
              <a:rPr lang="en" sz="1000">
                <a:solidFill>
                  <a:srgbClr val="1BA796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storytelling</a:t>
            </a:r>
            <a:r>
              <a:rPr lang="en" sz="1000">
                <a:solidFill>
                  <a:srgbClr val="1BA796"/>
                </a:solidFill>
                <a:highlight>
                  <a:srgbClr val="1BA796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F76808"/>
              </a:solidFill>
              <a:highlight>
                <a:srgbClr val="1BA796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37" name="Google Shape;1737;p189"/>
          <p:cNvSpPr/>
          <p:nvPr/>
        </p:nvSpPr>
        <p:spPr>
          <a:xfrm>
            <a:off x="4039529" y="3808669"/>
            <a:ext cx="468600" cy="468600"/>
          </a:xfrm>
          <a:prstGeom prst="ellipse">
            <a:avLst/>
          </a:prstGeom>
          <a:solidFill>
            <a:srgbClr val="1BA7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8" name="Google Shape;1738;p189"/>
          <p:cNvCxnSpPr>
            <a:stCxn id="1739" idx="2"/>
            <a:endCxn id="1685" idx="4"/>
          </p:cNvCxnSpPr>
          <p:nvPr/>
        </p:nvCxnSpPr>
        <p:spPr>
          <a:xfrm rot="10800000">
            <a:off x="4273841" y="3251244"/>
            <a:ext cx="0" cy="5586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0" name="Google Shape;1740;p189"/>
          <p:cNvSpPr/>
          <p:nvPr/>
        </p:nvSpPr>
        <p:spPr>
          <a:xfrm>
            <a:off x="4066721" y="3584862"/>
            <a:ext cx="414234" cy="142182"/>
          </a:xfrm>
          <a:prstGeom prst="flowChartTerminator">
            <a:avLst/>
          </a:prstGeom>
          <a:solidFill>
            <a:srgbClr val="1BA7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4A961"/>
              </a:solidFill>
            </a:endParaRPr>
          </a:p>
        </p:txBody>
      </p:sp>
      <p:sp>
        <p:nvSpPr>
          <p:cNvPr id="1739" name="Google Shape;1739;p189"/>
          <p:cNvSpPr txBox="1"/>
          <p:nvPr/>
        </p:nvSpPr>
        <p:spPr>
          <a:xfrm>
            <a:off x="4146041" y="3502044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41" name="Google Shape;1741;p189"/>
          <p:cNvSpPr txBox="1"/>
          <p:nvPr/>
        </p:nvSpPr>
        <p:spPr>
          <a:xfrm>
            <a:off x="4194016" y="905729"/>
            <a:ext cx="160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14A961"/>
                </a:solidFill>
                <a:highlight>
                  <a:srgbClr val="14A96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14A96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Python</a:t>
            </a:r>
            <a:r>
              <a:rPr lang="en" sz="1000">
                <a:solidFill>
                  <a:srgbClr val="14A961"/>
                </a:solidFill>
                <a:highlight>
                  <a:srgbClr val="14A961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3B82F6"/>
              </a:solidFill>
              <a:highlight>
                <a:srgbClr val="14A961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42" name="Google Shape;1742;p189"/>
          <p:cNvSpPr/>
          <p:nvPr/>
        </p:nvSpPr>
        <p:spPr>
          <a:xfrm>
            <a:off x="4761029" y="1320644"/>
            <a:ext cx="468600" cy="468600"/>
          </a:xfrm>
          <a:prstGeom prst="ellipse">
            <a:avLst/>
          </a:prstGeom>
          <a:solidFill>
            <a:srgbClr val="14A9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3" name="Google Shape;1743;p189"/>
          <p:cNvCxnSpPr>
            <a:stCxn id="1742" idx="4"/>
            <a:endCxn id="1686" idx="0"/>
          </p:cNvCxnSpPr>
          <p:nvPr/>
        </p:nvCxnSpPr>
        <p:spPr>
          <a:xfrm>
            <a:off x="4995329" y="1789244"/>
            <a:ext cx="2100" cy="5523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4" name="Google Shape;1744;p189"/>
          <p:cNvSpPr/>
          <p:nvPr/>
        </p:nvSpPr>
        <p:spPr>
          <a:xfrm>
            <a:off x="4788208" y="1872087"/>
            <a:ext cx="414234" cy="142182"/>
          </a:xfrm>
          <a:prstGeom prst="flowChartTerminator">
            <a:avLst/>
          </a:prstGeom>
          <a:solidFill>
            <a:srgbClr val="14A9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89"/>
          <p:cNvSpPr txBox="1"/>
          <p:nvPr/>
        </p:nvSpPr>
        <p:spPr>
          <a:xfrm>
            <a:off x="4867516" y="1789269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46" name="Google Shape;1746;p189"/>
          <p:cNvSpPr txBox="1"/>
          <p:nvPr/>
        </p:nvSpPr>
        <p:spPr>
          <a:xfrm>
            <a:off x="4902263" y="4278279"/>
            <a:ext cx="16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8AB63C"/>
                </a:solidFill>
                <a:highlight>
                  <a:srgbClr val="8AB63C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8AB63C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Regression</a:t>
            </a:r>
            <a:r>
              <a:rPr lang="en" sz="1000">
                <a:solidFill>
                  <a:srgbClr val="8AB63C"/>
                </a:solidFill>
                <a:highlight>
                  <a:srgbClr val="8AB63C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1A2744"/>
              </a:solidFill>
              <a:highlight>
                <a:srgbClr val="8AB63C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47" name="Google Shape;1747;p189"/>
          <p:cNvSpPr/>
          <p:nvPr/>
        </p:nvSpPr>
        <p:spPr>
          <a:xfrm>
            <a:off x="5485751" y="3808657"/>
            <a:ext cx="468600" cy="468600"/>
          </a:xfrm>
          <a:prstGeom prst="ellipse">
            <a:avLst/>
          </a:prstGeom>
          <a:solidFill>
            <a:srgbClr val="8AB6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8" name="Google Shape;1748;p189"/>
          <p:cNvCxnSpPr>
            <a:stCxn id="1749" idx="2"/>
            <a:endCxn id="1687" idx="4"/>
          </p:cNvCxnSpPr>
          <p:nvPr/>
        </p:nvCxnSpPr>
        <p:spPr>
          <a:xfrm flipH="1" rot="10800000">
            <a:off x="5720063" y="3251344"/>
            <a:ext cx="600" cy="5607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0" name="Google Shape;1750;p189"/>
          <p:cNvSpPr/>
          <p:nvPr/>
        </p:nvSpPr>
        <p:spPr>
          <a:xfrm>
            <a:off x="5512942" y="3587062"/>
            <a:ext cx="414234" cy="142182"/>
          </a:xfrm>
          <a:prstGeom prst="flowChartTerminator">
            <a:avLst/>
          </a:prstGeom>
          <a:solidFill>
            <a:srgbClr val="8AB6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4A961"/>
              </a:solidFill>
            </a:endParaRPr>
          </a:p>
        </p:txBody>
      </p:sp>
      <p:sp>
        <p:nvSpPr>
          <p:cNvPr id="1749" name="Google Shape;1749;p189"/>
          <p:cNvSpPr txBox="1"/>
          <p:nvPr/>
        </p:nvSpPr>
        <p:spPr>
          <a:xfrm>
            <a:off x="5592263" y="3504244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>
              <a:solidFill>
                <a:srgbClr val="1A274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51" name="Google Shape;1751;p189"/>
          <p:cNvSpPr/>
          <p:nvPr/>
        </p:nvSpPr>
        <p:spPr>
          <a:xfrm>
            <a:off x="6205291" y="1320619"/>
            <a:ext cx="468600" cy="468600"/>
          </a:xfrm>
          <a:prstGeom prst="ellipse">
            <a:avLst/>
          </a:prstGeom>
          <a:solidFill>
            <a:srgbClr val="FFC2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2" name="Google Shape;1752;p189"/>
          <p:cNvCxnSpPr>
            <a:stCxn id="1751" idx="4"/>
            <a:endCxn id="1688" idx="0"/>
          </p:cNvCxnSpPr>
          <p:nvPr/>
        </p:nvCxnSpPr>
        <p:spPr>
          <a:xfrm>
            <a:off x="6439591" y="1789219"/>
            <a:ext cx="5100" cy="5523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3" name="Google Shape;1753;p189"/>
          <p:cNvSpPr/>
          <p:nvPr/>
        </p:nvSpPr>
        <p:spPr>
          <a:xfrm>
            <a:off x="6232470" y="1872062"/>
            <a:ext cx="414234" cy="142182"/>
          </a:xfrm>
          <a:prstGeom prst="flowChartTerminator">
            <a:avLst/>
          </a:prstGeom>
          <a:solidFill>
            <a:srgbClr val="FFC2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89"/>
          <p:cNvSpPr txBox="1"/>
          <p:nvPr/>
        </p:nvSpPr>
        <p:spPr>
          <a:xfrm>
            <a:off x="6311778" y="1789244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>
              <a:solidFill>
                <a:srgbClr val="1A274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55" name="Google Shape;1755;p189"/>
          <p:cNvSpPr txBox="1"/>
          <p:nvPr/>
        </p:nvSpPr>
        <p:spPr>
          <a:xfrm>
            <a:off x="5626763" y="751804"/>
            <a:ext cx="163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FFC217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NLP</a:t>
            </a:r>
            <a:r>
              <a:rPr lang="en" sz="1000">
                <a:solidFill>
                  <a:srgbClr val="FFC217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and</a:t>
            </a:r>
            <a:r>
              <a:rPr lang="en" sz="1000">
                <a:solidFill>
                  <a:srgbClr val="FFC217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br>
              <a:rPr lang="en" sz="1000">
                <a:solidFill>
                  <a:srgbClr val="1A2744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000">
                <a:solidFill>
                  <a:srgbClr val="FFC217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classification</a:t>
            </a:r>
            <a:r>
              <a:rPr lang="en" sz="1000">
                <a:solidFill>
                  <a:srgbClr val="FFC217"/>
                </a:solidFill>
                <a:highlight>
                  <a:srgbClr val="FFC217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8AB63C"/>
              </a:solidFill>
              <a:highlight>
                <a:srgbClr val="FFC217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56" name="Google Shape;1756;p189"/>
          <p:cNvSpPr txBox="1"/>
          <p:nvPr/>
        </p:nvSpPr>
        <p:spPr>
          <a:xfrm>
            <a:off x="6350351" y="4280492"/>
            <a:ext cx="163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FF9100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Unsupervised</a:t>
            </a:r>
            <a:r>
              <a:rPr lang="en" sz="1000">
                <a:solidFill>
                  <a:srgbClr val="FF9100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" sz="1000">
                <a:solidFill>
                  <a:srgbClr val="FF9100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1A2744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learning</a:t>
            </a:r>
            <a:r>
              <a:rPr lang="en" sz="1000">
                <a:solidFill>
                  <a:srgbClr val="FF9100"/>
                </a:solidFill>
                <a:highlight>
                  <a:srgbClr val="FF9100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1A2744"/>
              </a:solidFill>
              <a:highlight>
                <a:srgbClr val="FF9100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57" name="Google Shape;1757;p189"/>
          <p:cNvSpPr/>
          <p:nvPr/>
        </p:nvSpPr>
        <p:spPr>
          <a:xfrm>
            <a:off x="6931934" y="3808656"/>
            <a:ext cx="468600" cy="468600"/>
          </a:xfrm>
          <a:prstGeom prst="ellipse">
            <a:avLst/>
          </a:prstGeom>
          <a:solidFill>
            <a:srgbClr val="FF9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8" name="Google Shape;1758;p189"/>
          <p:cNvCxnSpPr>
            <a:stCxn id="1757" idx="0"/>
            <a:endCxn id="1689" idx="4"/>
          </p:cNvCxnSpPr>
          <p:nvPr/>
        </p:nvCxnSpPr>
        <p:spPr>
          <a:xfrm flipH="1" rot="10800000">
            <a:off x="7166234" y="3251256"/>
            <a:ext cx="1200" cy="5574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59" name="Google Shape;1759;p189"/>
          <p:cNvSpPr/>
          <p:nvPr/>
        </p:nvSpPr>
        <p:spPr>
          <a:xfrm>
            <a:off x="6959130" y="3587062"/>
            <a:ext cx="414234" cy="142182"/>
          </a:xfrm>
          <a:prstGeom prst="flowChartTerminator">
            <a:avLst/>
          </a:prstGeom>
          <a:solidFill>
            <a:srgbClr val="FF91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4A961"/>
              </a:solidFill>
            </a:endParaRPr>
          </a:p>
        </p:txBody>
      </p:sp>
      <p:sp>
        <p:nvSpPr>
          <p:cNvPr id="1760" name="Google Shape;1760;p189"/>
          <p:cNvSpPr txBox="1"/>
          <p:nvPr/>
        </p:nvSpPr>
        <p:spPr>
          <a:xfrm>
            <a:off x="7038476" y="3502044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>
              <a:solidFill>
                <a:srgbClr val="1A274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61" name="Google Shape;1761;p189"/>
          <p:cNvSpPr/>
          <p:nvPr/>
        </p:nvSpPr>
        <p:spPr>
          <a:xfrm>
            <a:off x="7658099" y="1320619"/>
            <a:ext cx="468600" cy="468600"/>
          </a:xfrm>
          <a:prstGeom prst="ellipse">
            <a:avLst/>
          </a:prstGeom>
          <a:solidFill>
            <a:srgbClr val="F768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2" name="Google Shape;1762;p189"/>
          <p:cNvCxnSpPr>
            <a:stCxn id="1761" idx="4"/>
            <a:endCxn id="1690" idx="0"/>
          </p:cNvCxnSpPr>
          <p:nvPr/>
        </p:nvCxnSpPr>
        <p:spPr>
          <a:xfrm flipH="1">
            <a:off x="7891799" y="1789219"/>
            <a:ext cx="600" cy="552300"/>
          </a:xfrm>
          <a:prstGeom prst="straightConnector1">
            <a:avLst/>
          </a:prstGeom>
          <a:noFill/>
          <a:ln cap="flat" cmpd="sng" w="9525">
            <a:solidFill>
              <a:srgbClr val="1A274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63" name="Google Shape;1763;p189"/>
          <p:cNvSpPr/>
          <p:nvPr/>
        </p:nvSpPr>
        <p:spPr>
          <a:xfrm>
            <a:off x="7685278" y="1872062"/>
            <a:ext cx="414234" cy="142182"/>
          </a:xfrm>
          <a:prstGeom prst="flowChartTerminator">
            <a:avLst/>
          </a:prstGeom>
          <a:solidFill>
            <a:srgbClr val="F768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89"/>
          <p:cNvSpPr txBox="1"/>
          <p:nvPr/>
        </p:nvSpPr>
        <p:spPr>
          <a:xfrm>
            <a:off x="7766545" y="1791521"/>
            <a:ext cx="25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65" name="Google Shape;1765;p189"/>
          <p:cNvSpPr txBox="1"/>
          <p:nvPr/>
        </p:nvSpPr>
        <p:spPr>
          <a:xfrm>
            <a:off x="7079571" y="751804"/>
            <a:ext cx="163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F76808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AWS</a:t>
            </a:r>
            <a:r>
              <a:rPr lang="en" sz="1000">
                <a:solidFill>
                  <a:srgbClr val="F76808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br>
              <a:rPr lang="en" sz="1000">
                <a:solidFill>
                  <a:srgbClr val="FFFFFF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000">
                <a:solidFill>
                  <a:srgbClr val="F76808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r>
              <a:rPr lang="en" sz="1000">
                <a:solidFill>
                  <a:srgbClr val="FFFFFF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foundations</a:t>
            </a:r>
            <a:r>
              <a:rPr lang="en" sz="1000">
                <a:solidFill>
                  <a:srgbClr val="F76808"/>
                </a:solidFill>
                <a:highlight>
                  <a:srgbClr val="F76808"/>
                </a:highlight>
                <a:latin typeface="Inter SemiBold"/>
                <a:ea typeface="Inter SemiBold"/>
                <a:cs typeface="Inter SemiBold"/>
                <a:sym typeface="Inter SemiBold"/>
              </a:rPr>
              <a:t>_</a:t>
            </a:r>
            <a:endParaRPr sz="1000">
              <a:solidFill>
                <a:srgbClr val="FFFFFF"/>
              </a:solidFill>
              <a:highlight>
                <a:srgbClr val="F76808"/>
              </a:highlight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766" name="Google Shape;1766;p189"/>
          <p:cNvSpPr txBox="1"/>
          <p:nvPr/>
        </p:nvSpPr>
        <p:spPr>
          <a:xfrm>
            <a:off x="209350" y="4120925"/>
            <a:ext cx="2133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Duration: </a:t>
            </a:r>
            <a:r>
              <a:rPr lang="en" sz="10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12 months</a:t>
            </a:r>
            <a:endParaRPr sz="10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Pre-requisite skills:</a:t>
            </a:r>
            <a:br>
              <a:rPr lang="en" sz="10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10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Basic analytical background</a:t>
            </a:r>
            <a:endParaRPr sz="10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744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Course difficulty:</a:t>
            </a:r>
            <a:r>
              <a:rPr lang="en" sz="1000">
                <a:solidFill>
                  <a:srgbClr val="3B82F6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Advanced</a:t>
            </a:r>
            <a:endParaRPr sz="10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7" name="Google Shape;1767;p189"/>
          <p:cNvSpPr txBox="1"/>
          <p:nvPr/>
        </p:nvSpPr>
        <p:spPr>
          <a:xfrm>
            <a:off x="361750" y="360000"/>
            <a:ext cx="27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Data Science</a:t>
            </a:r>
            <a:endParaRPr b="1" sz="24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8" name="Google Shape;1768;p189"/>
          <p:cNvSpPr txBox="1"/>
          <p:nvPr/>
        </p:nvSpPr>
        <p:spPr>
          <a:xfrm>
            <a:off x="2473816" y="486186"/>
            <a:ext cx="1884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with </a:t>
            </a:r>
            <a:endParaRPr b="1" sz="10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9" name="Google Shape;1769;p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251" y="492047"/>
            <a:ext cx="1001351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0540" y="1349304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37948" y="134964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7719" y="383865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14282" y="383942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5521" y="1352486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60904" y="3839441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6269" y="1349619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8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87075" y="1352511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189"/>
          <p:cNvSpPr/>
          <p:nvPr/>
        </p:nvSpPr>
        <p:spPr>
          <a:xfrm>
            <a:off x="8558125" y="14225"/>
            <a:ext cx="5859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89"/>
          <p:cNvSpPr txBox="1"/>
          <p:nvPr/>
        </p:nvSpPr>
        <p:spPr>
          <a:xfrm>
            <a:off x="7370925" y="3282000"/>
            <a:ext cx="163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D3F2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Embark </a:t>
            </a:r>
            <a:r>
              <a:rPr lang="en" sz="10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on a tech-related career at almost any company!</a:t>
            </a:r>
            <a:endParaRPr sz="10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90"/>
          <p:cNvSpPr/>
          <p:nvPr/>
        </p:nvSpPr>
        <p:spPr>
          <a:xfrm>
            <a:off x="1835800" y="-5155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" sz="1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When you hear the word 'Python', what springs to mind? 🐍</a:t>
            </a:r>
            <a:endParaRPr b="1" i="0" sz="1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5" name="Google Shape;1785;p190"/>
          <p:cNvSpPr/>
          <p:nvPr/>
        </p:nvSpPr>
        <p:spPr>
          <a:xfrm>
            <a:off x="0" y="-5154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86" name="Google Shape;178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400" y="825400"/>
            <a:ext cx="3492700" cy="34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90"/>
          <p:cNvSpPr txBox="1"/>
          <p:nvPr/>
        </p:nvSpPr>
        <p:spPr>
          <a:xfrm>
            <a:off x="1025900" y="1022625"/>
            <a:ext cx="3492600" cy="30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Join at:</a:t>
            </a:r>
            <a:endParaRPr b="1" sz="4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slido.com</a:t>
            </a:r>
            <a:endParaRPr b="1" sz="4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#2238 816</a:t>
            </a:r>
            <a:endParaRPr b="1" sz="4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" name="Google Shape;1792;p191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3" name="Google Shape;1793;p191"/>
          <p:cNvGrpSpPr/>
          <p:nvPr/>
        </p:nvGrpSpPr>
        <p:grpSpPr>
          <a:xfrm>
            <a:off x="2" y="1530266"/>
            <a:ext cx="4023997" cy="421812"/>
            <a:chOff x="-78537" y="2223200"/>
            <a:chExt cx="4167785" cy="421813"/>
          </a:xfrm>
        </p:grpSpPr>
        <p:sp>
          <p:nvSpPr>
            <p:cNvPr id="1794" name="Google Shape;1794;p191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5" name="Google Shape;1795;p191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796" name="Google Shape;1796;p191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797" name="Google Shape;1797;p191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798" name="Google Shape;1798;p191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Overview</a:t>
            </a:r>
            <a:endParaRPr/>
          </a:p>
        </p:txBody>
      </p:sp>
      <p:sp>
        <p:nvSpPr>
          <p:cNvPr id="1799" name="Google Shape;1799;p191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800" name="Google Shape;1800;p191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Vs Colab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91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802" name="Google Shape;1802;p19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3" name="Google Shape;1803;p191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Challenges &amp; AutoGrader</a:t>
            </a:r>
            <a:endParaRPr/>
          </a:p>
        </p:txBody>
      </p:sp>
      <p:sp>
        <p:nvSpPr>
          <p:cNvPr id="1804" name="Google Shape;1804;p191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805" name="Google Shape;1805;p191"/>
          <p:cNvSpPr txBox="1"/>
          <p:nvPr>
            <p:ph idx="5" type="body"/>
          </p:nvPr>
        </p:nvSpPr>
        <p:spPr>
          <a:xfrm>
            <a:off x="911700" y="2804875"/>
            <a:ext cx="5108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of Work </a:t>
            </a:r>
            <a:endParaRPr/>
          </a:p>
        </p:txBody>
      </p:sp>
      <p:sp>
        <p:nvSpPr>
          <p:cNvPr id="1806" name="Google Shape;1806;p191"/>
          <p:cNvSpPr txBox="1"/>
          <p:nvPr>
            <p:ph idx="6" type="body"/>
          </p:nvPr>
        </p:nvSpPr>
        <p:spPr>
          <a:xfrm>
            <a:off x="360900" y="28048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Google Shape;1811;p192"/>
          <p:cNvPicPr preferRelativeResize="0"/>
          <p:nvPr/>
        </p:nvPicPr>
        <p:blipFill rotWithShape="1">
          <a:blip r:embed="rId3">
            <a:alphaModFix/>
          </a:blip>
          <a:srcRect b="41003" l="22398" r="22076" t="20909"/>
          <a:stretch/>
        </p:blipFill>
        <p:spPr>
          <a:xfrm>
            <a:off x="2908950" y="80900"/>
            <a:ext cx="3326099" cy="1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92"/>
          <p:cNvPicPr preferRelativeResize="0"/>
          <p:nvPr/>
        </p:nvPicPr>
        <p:blipFill rotWithShape="1">
          <a:blip r:embed="rId4">
            <a:alphaModFix/>
          </a:blip>
          <a:srcRect b="2271" l="19992" r="23325" t="47363"/>
          <a:stretch/>
        </p:blipFill>
        <p:spPr>
          <a:xfrm>
            <a:off x="46100" y="1110991"/>
            <a:ext cx="3576499" cy="1986186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3" name="Google Shape;1813;p192"/>
          <p:cNvPicPr preferRelativeResize="0"/>
          <p:nvPr/>
        </p:nvPicPr>
        <p:blipFill rotWithShape="1">
          <a:blip r:embed="rId5">
            <a:alphaModFix/>
          </a:blip>
          <a:srcRect b="20070" l="20893" r="24006" t="9157"/>
          <a:stretch/>
        </p:blipFill>
        <p:spPr>
          <a:xfrm>
            <a:off x="3720100" y="826904"/>
            <a:ext cx="3620076" cy="2906269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4" name="Google Shape;1814;p192"/>
          <p:cNvPicPr preferRelativeResize="0"/>
          <p:nvPr/>
        </p:nvPicPr>
        <p:blipFill rotWithShape="1">
          <a:blip r:embed="rId6">
            <a:alphaModFix/>
          </a:blip>
          <a:srcRect b="7353" l="30733" r="11917" t="17379"/>
          <a:stretch/>
        </p:blipFill>
        <p:spPr>
          <a:xfrm>
            <a:off x="5415100" y="1983725"/>
            <a:ext cx="3728901" cy="3058874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5" name="Google Shape;1815;p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000" y="3316475"/>
            <a:ext cx="1161452" cy="31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92"/>
          <p:cNvPicPr preferRelativeResize="0"/>
          <p:nvPr/>
        </p:nvPicPr>
        <p:blipFill rotWithShape="1">
          <a:blip r:embed="rId8">
            <a:alphaModFix/>
          </a:blip>
          <a:srcRect b="51203" l="45632" r="10908" t="22220"/>
          <a:stretch/>
        </p:blipFill>
        <p:spPr>
          <a:xfrm>
            <a:off x="507000" y="3631800"/>
            <a:ext cx="3576499" cy="1366925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93"/>
          <p:cNvSpPr txBox="1"/>
          <p:nvPr/>
        </p:nvSpPr>
        <p:spPr>
          <a:xfrm>
            <a:off x="4608325" y="2081475"/>
            <a:ext cx="4238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Programming is a toolbox for </a:t>
            </a:r>
            <a:r>
              <a:rPr b="1" lang="en" sz="1200">
                <a:solidFill>
                  <a:srgbClr val="242852"/>
                </a:solidFill>
                <a:latin typeface="Inter"/>
                <a:ea typeface="Inter"/>
                <a:cs typeface="Inter"/>
                <a:sym typeface="Inter"/>
              </a:rPr>
              <a:t>solving problems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Programming is </a:t>
            </a:r>
            <a:r>
              <a:rPr b="1"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chunking a problem 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into smaller units which are easy to solve.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Good programming allows us to solve a problem once, and </a:t>
            </a:r>
            <a:r>
              <a:rPr b="1"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apply that solution in solving other problems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.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Image result for if i had an hour to solve a problem" id="1822" name="Google Shape;1822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00" y="1990500"/>
            <a:ext cx="4165476" cy="24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93"/>
          <p:cNvSpPr txBox="1"/>
          <p:nvPr/>
        </p:nvSpPr>
        <p:spPr>
          <a:xfrm>
            <a:off x="297000" y="1192775"/>
            <a:ext cx="8550000" cy="400200"/>
          </a:xfrm>
          <a:prstGeom prst="rect">
            <a:avLst/>
          </a:prstGeom>
          <a:solidFill>
            <a:srgbClr val="1A274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Programming is problem solving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4" name="Google Shape;1824;p193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Why is programming an important skill for data scientists?</a:t>
            </a:r>
            <a:endParaRPr b="1" i="0" sz="1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5" name="Google Shape;1825;p193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94"/>
          <p:cNvSpPr/>
          <p:nvPr/>
        </p:nvSpPr>
        <p:spPr>
          <a:xfrm>
            <a:off x="1835800" y="-5155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Programming Language</a:t>
            </a:r>
            <a:endParaRPr b="1" i="0" sz="1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1" name="Google Shape;1831;p194"/>
          <p:cNvSpPr/>
          <p:nvPr/>
        </p:nvSpPr>
        <p:spPr>
          <a:xfrm>
            <a:off x="0" y="-5154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Overview</a:t>
            </a:r>
            <a:endParaRPr b="1" sz="1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2" name="Google Shape;1832;p194"/>
          <p:cNvSpPr txBox="1"/>
          <p:nvPr/>
        </p:nvSpPr>
        <p:spPr>
          <a:xfrm>
            <a:off x="297000" y="1378613"/>
            <a:ext cx="8550000" cy="400200"/>
          </a:xfrm>
          <a:prstGeom prst="rect">
            <a:avLst/>
          </a:prstGeom>
          <a:solidFill>
            <a:srgbClr val="1A274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 is an interpreted, high-level and general-purpose programming language.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3" name="Google Shape;1833;p194"/>
          <p:cNvSpPr txBox="1"/>
          <p:nvPr/>
        </p:nvSpPr>
        <p:spPr>
          <a:xfrm>
            <a:off x="568600" y="2662975"/>
            <a:ext cx="3692400" cy="400200"/>
          </a:xfrm>
          <a:prstGeom prst="rect">
            <a:avLst/>
          </a:prstGeom>
          <a:solidFill>
            <a:srgbClr val="1A2744"/>
          </a:solidFill>
          <a:ln cap="flat" cmpd="sng" w="9525">
            <a:solidFill>
              <a:srgbClr val="1A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Python?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4" name="Google Shape;1834;p194"/>
          <p:cNvSpPr txBox="1"/>
          <p:nvPr/>
        </p:nvSpPr>
        <p:spPr>
          <a:xfrm>
            <a:off x="310450" y="3087775"/>
            <a:ext cx="39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Simple, versatile and easy to maintain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Runs on an interpreter system with faster execution of code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5" name="Google Shape;1835;p194"/>
          <p:cNvSpPr txBox="1"/>
          <p:nvPr/>
        </p:nvSpPr>
        <p:spPr>
          <a:xfrm>
            <a:off x="4502150" y="3066158"/>
            <a:ext cx="43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More productive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Rich set of libraries and frameworks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Large community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6" name="Google Shape;1836;p194"/>
          <p:cNvSpPr txBox="1"/>
          <p:nvPr/>
        </p:nvSpPr>
        <p:spPr>
          <a:xfrm>
            <a:off x="4743925" y="2663000"/>
            <a:ext cx="3635700" cy="400200"/>
          </a:xfrm>
          <a:prstGeom prst="rect">
            <a:avLst/>
          </a:prstGeom>
          <a:solidFill>
            <a:srgbClr val="1A2744"/>
          </a:solidFill>
          <a:ln cap="flat" cmpd="sng" w="9525">
            <a:solidFill>
              <a:srgbClr val="1A27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Popularity behind Python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ploreAI Academy Content">
  <a:themeElements>
    <a:clrScheme name="Simple Light">
      <a:dk1>
        <a:srgbClr val="1A2744"/>
      </a:dk1>
      <a:lt1>
        <a:srgbClr val="FFFFFF"/>
      </a:lt1>
      <a:dk2>
        <a:srgbClr val="F3F4F6"/>
      </a:dk2>
      <a:lt2>
        <a:srgbClr val="BABEC7"/>
      </a:lt2>
      <a:accent1>
        <a:srgbClr val="3B82F6"/>
      </a:accent1>
      <a:accent2>
        <a:srgbClr val="F76808"/>
      </a:accent2>
      <a:accent3>
        <a:srgbClr val="FFC217"/>
      </a:accent3>
      <a:accent4>
        <a:srgbClr val="ED3F2E"/>
      </a:accent4>
      <a:accent5>
        <a:srgbClr val="1BA796"/>
      </a:accent5>
      <a:accent6>
        <a:srgbClr val="EA396B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xploreAI Theme">
  <a:themeElements>
    <a:clrScheme name="Simple Light">
      <a:dk1>
        <a:srgbClr val="FFFFFF"/>
      </a:dk1>
      <a:lt1>
        <a:srgbClr val="1A2744"/>
      </a:lt1>
      <a:dk2>
        <a:srgbClr val="395597"/>
      </a:dk2>
      <a:lt2>
        <a:srgbClr val="BABEC7"/>
      </a:lt2>
      <a:accent1>
        <a:srgbClr val="3B82F6"/>
      </a:accent1>
      <a:accent2>
        <a:srgbClr val="F76808"/>
      </a:accent2>
      <a:accent3>
        <a:srgbClr val="14A961"/>
      </a:accent3>
      <a:accent4>
        <a:srgbClr val="8E5AD1"/>
      </a:accent4>
      <a:accent5>
        <a:srgbClr val="FFC217"/>
      </a:accent5>
      <a:accent6>
        <a:srgbClr val="ED3F2E"/>
      </a:accent6>
      <a:hlink>
        <a:srgbClr val="3B82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xploreAI Academy Content">
  <a:themeElements>
    <a:clrScheme name="Simple Light">
      <a:dk1>
        <a:srgbClr val="1A2744"/>
      </a:dk1>
      <a:lt1>
        <a:srgbClr val="FFFFFF"/>
      </a:lt1>
      <a:dk2>
        <a:srgbClr val="F3F4F6"/>
      </a:dk2>
      <a:lt2>
        <a:srgbClr val="BABEC7"/>
      </a:lt2>
      <a:accent1>
        <a:srgbClr val="3B82F6"/>
      </a:accent1>
      <a:accent2>
        <a:srgbClr val="F76808"/>
      </a:accent2>
      <a:accent3>
        <a:srgbClr val="FFC217"/>
      </a:accent3>
      <a:accent4>
        <a:srgbClr val="ED3F2E"/>
      </a:accent4>
      <a:accent5>
        <a:srgbClr val="1BA796"/>
      </a:accent5>
      <a:accent6>
        <a:srgbClr val="EA396B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xploreAI Theme">
  <a:themeElements>
    <a:clrScheme name="Simple Light">
      <a:dk1>
        <a:srgbClr val="FFFFFF"/>
      </a:dk1>
      <a:lt1>
        <a:srgbClr val="1A2744"/>
      </a:lt1>
      <a:dk2>
        <a:srgbClr val="485269"/>
      </a:dk2>
      <a:lt2>
        <a:srgbClr val="BABEC7"/>
      </a:lt2>
      <a:accent1>
        <a:srgbClr val="3B82F6"/>
      </a:accent1>
      <a:accent2>
        <a:srgbClr val="F76808"/>
      </a:accent2>
      <a:accent3>
        <a:srgbClr val="14A961"/>
      </a:accent3>
      <a:accent4>
        <a:srgbClr val="8E5AD1"/>
      </a:accent4>
      <a:accent5>
        <a:srgbClr val="FFC217"/>
      </a:accent5>
      <a:accent6>
        <a:srgbClr val="ED3F2E"/>
      </a:accent6>
      <a:hlink>
        <a:srgbClr val="3B82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xploreAI Academy Content">
  <a:themeElements>
    <a:clrScheme name="Simple Light">
      <a:dk1>
        <a:srgbClr val="1A2744"/>
      </a:dk1>
      <a:lt1>
        <a:srgbClr val="FFFFFF"/>
      </a:lt1>
      <a:dk2>
        <a:srgbClr val="F3F4F6"/>
      </a:dk2>
      <a:lt2>
        <a:srgbClr val="BABEC7"/>
      </a:lt2>
      <a:accent1>
        <a:srgbClr val="3B82F6"/>
      </a:accent1>
      <a:accent2>
        <a:srgbClr val="F76808"/>
      </a:accent2>
      <a:accent3>
        <a:srgbClr val="FFC217"/>
      </a:accent3>
      <a:accent4>
        <a:srgbClr val="ED3F2E"/>
      </a:accent4>
      <a:accent5>
        <a:srgbClr val="1BA796"/>
      </a:accent5>
      <a:accent6>
        <a:srgbClr val="EA396B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